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85" r:id="rId5"/>
    <p:sldMasterId id="2147483697" r:id="rId6"/>
    <p:sldMasterId id="2147483709" r:id="rId7"/>
    <p:sldMasterId id="2147483733" r:id="rId8"/>
    <p:sldMasterId id="2147483748" r:id="rId9"/>
  </p:sldMasterIdLst>
  <p:notesMasterIdLst>
    <p:notesMasterId r:id="rId27"/>
  </p:notesMasterIdLst>
  <p:sldIdLst>
    <p:sldId id="1375" r:id="rId10"/>
    <p:sldId id="1475" r:id="rId11"/>
    <p:sldId id="1437" r:id="rId12"/>
    <p:sldId id="1273" r:id="rId13"/>
    <p:sldId id="1358" r:id="rId14"/>
    <p:sldId id="273" r:id="rId15"/>
    <p:sldId id="658" r:id="rId16"/>
    <p:sldId id="1390" r:id="rId17"/>
    <p:sldId id="1443" r:id="rId18"/>
    <p:sldId id="1477" r:id="rId19"/>
    <p:sldId id="1450" r:id="rId20"/>
    <p:sldId id="1478" r:id="rId21"/>
    <p:sldId id="1479" r:id="rId22"/>
    <p:sldId id="1480" r:id="rId23"/>
    <p:sldId id="1481" r:id="rId24"/>
    <p:sldId id="1474" r:id="rId25"/>
    <p:sldId id="640" r:id="rId26"/>
  </p:sldIdLst>
  <p:sldSz cx="12192000" cy="6858000"/>
  <p:notesSz cx="6858000" cy="9144000"/>
  <p:embeddedFontLst>
    <p:embeddedFont>
      <p:font typeface="Cordia New" panose="020B0304020202020204" pitchFamily="34" charset="-34"/>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layfair Display" panose="00000500000000000000" pitchFamily="2" charset="0"/>
      <p:regular r:id="rId36"/>
      <p:bold r:id="rId37"/>
      <p:italic r:id="rId38"/>
      <p:boldItalic r:id="rId3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D6342-17D7-A487-8C07-75D11B1FFE62}" name="Helena Molker Lovén" initials="HM" userId="S::helena.molkerloven@allagehub.se::df0c8d07-68fc-4ab5-af57-cc69c0b7e4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lrica Björner" initials="UB" lastIdx="7" clrIdx="0">
    <p:extLst>
      <p:ext uri="{19B8F6BF-5375-455C-9EA6-DF929625EA0E}">
        <p15:presenceInfo xmlns:p15="http://schemas.microsoft.com/office/powerpoint/2012/main" userId="Ulrica Björ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4C5"/>
    <a:srgbClr val="F4DA90"/>
    <a:srgbClr val="FAF0F4"/>
    <a:srgbClr val="2DB9C7"/>
    <a:srgbClr val="F5DC99"/>
    <a:srgbClr val="EAC3D3"/>
    <a:srgbClr val="CCF0F4"/>
    <a:srgbClr val="D687A7"/>
    <a:srgbClr val="EBBA33"/>
    <a:srgbClr val="DAD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60" autoAdjust="0"/>
    <p:restoredTop sz="86558" autoAdjust="0"/>
  </p:normalViewPr>
  <p:slideViewPr>
    <p:cSldViewPr snapToGrid="0">
      <p:cViewPr varScale="1">
        <p:scale>
          <a:sx n="108" d="100"/>
          <a:sy n="108" d="100"/>
        </p:scale>
        <p:origin x="49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Lundgren" userId="a388f4e7-bdef-465a-89c6-4576a4a4a788" providerId="ADAL" clId="{8CFCD535-96AB-45D8-917E-8CEF1A53F5BE}"/>
    <pc:docChg chg="undo redo custSel modSld">
      <pc:chgData name="Johanna Lundgren" userId="a388f4e7-bdef-465a-89c6-4576a4a4a788" providerId="ADAL" clId="{8CFCD535-96AB-45D8-917E-8CEF1A53F5BE}" dt="2024-02-05T13:17:02.266" v="70" actId="1076"/>
      <pc:docMkLst>
        <pc:docMk/>
      </pc:docMkLst>
      <pc:sldChg chg="modSp mod">
        <pc:chgData name="Johanna Lundgren" userId="a388f4e7-bdef-465a-89c6-4576a4a4a788" providerId="ADAL" clId="{8CFCD535-96AB-45D8-917E-8CEF1A53F5BE}" dt="2024-02-05T13:17:02.266" v="70" actId="1076"/>
        <pc:sldMkLst>
          <pc:docMk/>
          <pc:sldMk cId="375598186" sldId="1375"/>
        </pc:sldMkLst>
        <pc:spChg chg="mod">
          <ac:chgData name="Johanna Lundgren" userId="a388f4e7-bdef-465a-89c6-4576a4a4a788" providerId="ADAL" clId="{8CFCD535-96AB-45D8-917E-8CEF1A53F5BE}" dt="2024-02-05T13:17:01.620" v="69" actId="1076"/>
          <ac:spMkLst>
            <pc:docMk/>
            <pc:sldMk cId="375598186" sldId="1375"/>
            <ac:spMk id="2" creationId="{7DD6D77B-64B9-4D9C-8EE9-0E902D88AADA}"/>
          </ac:spMkLst>
        </pc:spChg>
        <pc:spChg chg="mod">
          <ac:chgData name="Johanna Lundgren" userId="a388f4e7-bdef-465a-89c6-4576a4a4a788" providerId="ADAL" clId="{8CFCD535-96AB-45D8-917E-8CEF1A53F5BE}" dt="2024-02-05T13:17:02.266" v="70" actId="1076"/>
          <ac:spMkLst>
            <pc:docMk/>
            <pc:sldMk cId="375598186" sldId="1375"/>
            <ac:spMk id="5" creationId="{F24590F3-7028-027D-445A-AB761E66128D}"/>
          </ac:spMkLst>
        </pc:spChg>
        <pc:picChg chg="mod">
          <ac:chgData name="Johanna Lundgren" userId="a388f4e7-bdef-465a-89c6-4576a4a4a788" providerId="ADAL" clId="{8CFCD535-96AB-45D8-917E-8CEF1A53F5BE}" dt="2024-02-05T13:17:01.100" v="68" actId="1076"/>
          <ac:picMkLst>
            <pc:docMk/>
            <pc:sldMk cId="375598186" sldId="1375"/>
            <ac:picMk id="4" creationId="{D6E2F090-7E07-4D93-9002-CECA1C13DE50}"/>
          </ac:picMkLst>
        </pc:picChg>
      </pc:sldChg>
    </pc:docChg>
  </pc:docChgLst>
  <pc:docChgLst>
    <pc:chgData name="Helena Molker Lovén" userId="df0c8d07-68fc-4ab5-af57-cc69c0b7e410" providerId="ADAL" clId="{FE4031F6-0D6A-4B17-B257-F73147B0982C}"/>
    <pc:docChg chg="custSel modSld">
      <pc:chgData name="Helena Molker Lovén" userId="df0c8d07-68fc-4ab5-af57-cc69c0b7e410" providerId="ADAL" clId="{FE4031F6-0D6A-4B17-B257-F73147B0982C}" dt="2024-02-01T12:20:14.617" v="137"/>
      <pc:docMkLst>
        <pc:docMk/>
      </pc:docMkLst>
      <pc:sldChg chg="addSp delSp modSp mod modClrScheme delCm chgLayout modNotesTx">
        <pc:chgData name="Helena Molker Lovén" userId="df0c8d07-68fc-4ab5-af57-cc69c0b7e410" providerId="ADAL" clId="{FE4031F6-0D6A-4B17-B257-F73147B0982C}" dt="2024-02-01T12:20:14.617" v="137"/>
        <pc:sldMkLst>
          <pc:docMk/>
          <pc:sldMk cId="3653058669" sldId="1477"/>
        </pc:sldMkLst>
        <pc:spChg chg="add del mod">
          <ac:chgData name="Helena Molker Lovén" userId="df0c8d07-68fc-4ab5-af57-cc69c0b7e410" providerId="ADAL" clId="{FE4031F6-0D6A-4B17-B257-F73147B0982C}" dt="2024-01-31T08:03:54.029" v="3" actId="700"/>
          <ac:spMkLst>
            <pc:docMk/>
            <pc:sldMk cId="3653058669" sldId="1477"/>
            <ac:spMk id="3" creationId="{2585C8B9-FB6A-5F69-2E0B-10E14A74BD0E}"/>
          </ac:spMkLst>
        </pc:spChg>
        <pc:picChg chg="add mod">
          <ac:chgData name="Helena Molker Lovén" userId="df0c8d07-68fc-4ab5-af57-cc69c0b7e410" providerId="ADAL" clId="{FE4031F6-0D6A-4B17-B257-F73147B0982C}" dt="2024-01-31T08:05:32.224" v="136" actId="26606"/>
          <ac:picMkLst>
            <pc:docMk/>
            <pc:sldMk cId="3653058669" sldId="1477"/>
            <ac:picMk id="5" creationId="{B155B098-6F01-AD42-E1E2-02BA263A1A88}"/>
          </ac:picMkLst>
        </pc:picChg>
        <pc:picChg chg="del">
          <ac:chgData name="Helena Molker Lovén" userId="df0c8d07-68fc-4ab5-af57-cc69c0b7e410" providerId="ADAL" clId="{FE4031F6-0D6A-4B17-B257-F73147B0982C}" dt="2024-01-31T08:03:47.364" v="2" actId="478"/>
          <ac:picMkLst>
            <pc:docMk/>
            <pc:sldMk cId="3653058669" sldId="1477"/>
            <ac:picMk id="6" creationId="{32606D2E-9ADF-28C1-6A08-51750C56D540}"/>
          </ac:picMkLst>
        </pc:picChg>
        <pc:extLst>
          <p:ext xmlns:p="http://schemas.openxmlformats.org/presentationml/2006/main" uri="{D6D511B9-2390-475A-947B-AFAB55BFBCF1}">
            <pc226:cmChg xmlns:pc226="http://schemas.microsoft.com/office/powerpoint/2022/06/main/command" chg="del">
              <pc226:chgData name="Helena Molker Lovén" userId="df0c8d07-68fc-4ab5-af57-cc69c0b7e410" providerId="ADAL" clId="{FE4031F6-0D6A-4B17-B257-F73147B0982C}" dt="2024-02-01T12:20:14.617" v="137"/>
              <pc2:cmMkLst xmlns:pc2="http://schemas.microsoft.com/office/powerpoint/2019/9/main/command">
                <pc:docMk/>
                <pc:sldMk cId="3653058669" sldId="1477"/>
                <pc2:cmMk id="{131BAF66-C38C-45BD-ABE4-B27776382158}"/>
              </pc2:cmMkLst>
            </pc226:cmChg>
          </p:ext>
        </pc:extLst>
      </pc:sldChg>
      <pc:sldChg chg="modSp mod">
        <pc:chgData name="Helena Molker Lovén" userId="df0c8d07-68fc-4ab5-af57-cc69c0b7e410" providerId="ADAL" clId="{FE4031F6-0D6A-4B17-B257-F73147B0982C}" dt="2024-01-31T07:34:56.092" v="1" actId="20577"/>
        <pc:sldMkLst>
          <pc:docMk/>
          <pc:sldMk cId="3169982866" sldId="1479"/>
        </pc:sldMkLst>
        <pc:spChg chg="mod">
          <ac:chgData name="Helena Molker Lovén" userId="df0c8d07-68fc-4ab5-af57-cc69c0b7e410" providerId="ADAL" clId="{FE4031F6-0D6A-4B17-B257-F73147B0982C}" dt="2024-01-31T07:34:56.092" v="1" actId="20577"/>
          <ac:spMkLst>
            <pc:docMk/>
            <pc:sldMk cId="3169982866" sldId="1479"/>
            <ac:spMk id="5" creationId="{F14D1E95-4B8F-D955-FD62-10DAF5572596}"/>
          </ac:spMkLst>
        </pc:spChg>
      </pc:sldChg>
    </pc:docChg>
  </pc:docChgLst>
  <pc:docChgLst>
    <pc:chgData name="Helena Molker Lovén" userId="df0c8d07-68fc-4ab5-af57-cc69c0b7e410" providerId="ADAL" clId="{B1301056-B6D8-4E8F-A1D1-CE861E348DC1}"/>
    <pc:docChg chg="custSel delSld modSld sldOrd">
      <pc:chgData name="Helena Molker Lovén" userId="df0c8d07-68fc-4ab5-af57-cc69c0b7e410" providerId="ADAL" clId="{B1301056-B6D8-4E8F-A1D1-CE861E348DC1}" dt="2024-01-18T12:33:49.817" v="3414" actId="20577"/>
      <pc:docMkLst>
        <pc:docMk/>
      </pc:docMkLst>
      <pc:sldChg chg="del">
        <pc:chgData name="Helena Molker Lovén" userId="df0c8d07-68fc-4ab5-af57-cc69c0b7e410" providerId="ADAL" clId="{B1301056-B6D8-4E8F-A1D1-CE861E348DC1}" dt="2024-01-10T13:54:51.707" v="349" actId="47"/>
        <pc:sldMkLst>
          <pc:docMk/>
          <pc:sldMk cId="2378216021" sldId="265"/>
        </pc:sldMkLst>
      </pc:sldChg>
      <pc:sldChg chg="modSp mod modNotesTx">
        <pc:chgData name="Helena Molker Lovén" userId="df0c8d07-68fc-4ab5-af57-cc69c0b7e410" providerId="ADAL" clId="{B1301056-B6D8-4E8F-A1D1-CE861E348DC1}" dt="2024-01-18T10:16:36.995" v="2584" actId="20577"/>
        <pc:sldMkLst>
          <pc:docMk/>
          <pc:sldMk cId="4093270804" sldId="273"/>
        </pc:sldMkLst>
        <pc:spChg chg="mod">
          <ac:chgData name="Helena Molker Lovén" userId="df0c8d07-68fc-4ab5-af57-cc69c0b7e410" providerId="ADAL" clId="{B1301056-B6D8-4E8F-A1D1-CE861E348DC1}" dt="2024-01-10T13:48:41.088" v="102" actId="20577"/>
          <ac:spMkLst>
            <pc:docMk/>
            <pc:sldMk cId="4093270804" sldId="273"/>
            <ac:spMk id="2" creationId="{C8FA7D18-0863-40B3-8987-9BF63BF86C87}"/>
          </ac:spMkLst>
        </pc:spChg>
      </pc:sldChg>
      <pc:sldChg chg="modSp mod">
        <pc:chgData name="Helena Molker Lovén" userId="df0c8d07-68fc-4ab5-af57-cc69c0b7e410" providerId="ADAL" clId="{B1301056-B6D8-4E8F-A1D1-CE861E348DC1}" dt="2024-01-18T12:27:04.501" v="3229" actId="255"/>
        <pc:sldMkLst>
          <pc:docMk/>
          <pc:sldMk cId="283737654" sldId="640"/>
        </pc:sldMkLst>
        <pc:spChg chg="mod">
          <ac:chgData name="Helena Molker Lovén" userId="df0c8d07-68fc-4ab5-af57-cc69c0b7e410" providerId="ADAL" clId="{B1301056-B6D8-4E8F-A1D1-CE861E348DC1}" dt="2024-01-18T12:27:04.501" v="3229" actId="255"/>
          <ac:spMkLst>
            <pc:docMk/>
            <pc:sldMk cId="283737654" sldId="640"/>
            <ac:spMk id="7" creationId="{3215D320-BCA4-4FBE-B768-620A390C8D75}"/>
          </ac:spMkLst>
        </pc:spChg>
      </pc:sldChg>
      <pc:sldChg chg="modSp mod modShow modNotesTx">
        <pc:chgData name="Helena Molker Lovén" userId="df0c8d07-68fc-4ab5-af57-cc69c0b7e410" providerId="ADAL" clId="{B1301056-B6D8-4E8F-A1D1-CE861E348DC1}" dt="2024-01-18T12:12:43.507" v="2883" actId="729"/>
        <pc:sldMkLst>
          <pc:docMk/>
          <pc:sldMk cId="182154229" sldId="658"/>
        </pc:sldMkLst>
        <pc:spChg chg="mod">
          <ac:chgData name="Helena Molker Lovén" userId="df0c8d07-68fc-4ab5-af57-cc69c0b7e410" providerId="ADAL" clId="{B1301056-B6D8-4E8F-A1D1-CE861E348DC1}" dt="2024-01-18T10:25:11.232" v="2724" actId="20577"/>
          <ac:spMkLst>
            <pc:docMk/>
            <pc:sldMk cId="182154229" sldId="658"/>
            <ac:spMk id="3" creationId="{0F86D795-936F-4B34-96F6-870B1D4D9BC1}"/>
          </ac:spMkLst>
        </pc:spChg>
        <pc:spChg chg="mod">
          <ac:chgData name="Helena Molker Lovén" userId="df0c8d07-68fc-4ab5-af57-cc69c0b7e410" providerId="ADAL" clId="{B1301056-B6D8-4E8F-A1D1-CE861E348DC1}" dt="2024-01-18T10:24:49.064" v="2702" actId="20577"/>
          <ac:spMkLst>
            <pc:docMk/>
            <pc:sldMk cId="182154229" sldId="658"/>
            <ac:spMk id="29" creationId="{65F9B46E-88B3-45F0-8CA5-C4F79D259774}"/>
          </ac:spMkLst>
        </pc:spChg>
      </pc:sldChg>
      <pc:sldChg chg="modNotesTx">
        <pc:chgData name="Helena Molker Lovén" userId="df0c8d07-68fc-4ab5-af57-cc69c0b7e410" providerId="ADAL" clId="{B1301056-B6D8-4E8F-A1D1-CE861E348DC1}" dt="2024-01-18T12:11:59.286" v="2882" actId="20577"/>
        <pc:sldMkLst>
          <pc:docMk/>
          <pc:sldMk cId="1226223704" sldId="1273"/>
        </pc:sldMkLst>
      </pc:sldChg>
      <pc:sldChg chg="addSp del delDesignElem modNotesTx">
        <pc:chgData name="Helena Molker Lovén" userId="df0c8d07-68fc-4ab5-af57-cc69c0b7e410" providerId="ADAL" clId="{B1301056-B6D8-4E8F-A1D1-CE861E348DC1}" dt="2024-01-10T13:54:36.368" v="348"/>
        <pc:sldMkLst>
          <pc:docMk/>
          <pc:sldMk cId="2166147447" sldId="1358"/>
        </pc:sldMkLst>
        <pc:spChg chg="add">
          <ac:chgData name="Helena Molker Lovén" userId="df0c8d07-68fc-4ab5-af57-cc69c0b7e410" providerId="ADAL" clId="{B1301056-B6D8-4E8F-A1D1-CE861E348DC1}" dt="2024-01-10T13:54:11.932" v="346"/>
          <ac:spMkLst>
            <pc:docMk/>
            <pc:sldMk cId="2166147447" sldId="1358"/>
            <ac:spMk id="23" creationId="{E1750109-3B91-4506-B997-0CD8E35A1488}"/>
          </ac:spMkLst>
        </pc:spChg>
        <pc:spChg chg="add">
          <ac:chgData name="Helena Molker Lovén" userId="df0c8d07-68fc-4ab5-af57-cc69c0b7e410" providerId="ADAL" clId="{B1301056-B6D8-4E8F-A1D1-CE861E348DC1}" dt="2024-01-10T13:54:11.932" v="346"/>
          <ac:spMkLst>
            <pc:docMk/>
            <pc:sldMk cId="2166147447" sldId="1358"/>
            <ac:spMk id="25" creationId="{E72D8D1B-59F6-4FF3-8547-9BBB6129F2FA}"/>
          </ac:spMkLst>
        </pc:spChg>
        <pc:spChg chg="add">
          <ac:chgData name="Helena Molker Lovén" userId="df0c8d07-68fc-4ab5-af57-cc69c0b7e410" providerId="ADAL" clId="{B1301056-B6D8-4E8F-A1D1-CE861E348DC1}" dt="2024-01-10T13:54:11.932" v="346"/>
          <ac:spMkLst>
            <pc:docMk/>
            <pc:sldMk cId="2166147447" sldId="1358"/>
            <ac:spMk id="27" creationId="{14044C96-7CFD-44DB-A579-D77B0D37C681}"/>
          </ac:spMkLst>
        </pc:spChg>
        <pc:spChg chg="add">
          <ac:chgData name="Helena Molker Lovén" userId="df0c8d07-68fc-4ab5-af57-cc69c0b7e410" providerId="ADAL" clId="{B1301056-B6D8-4E8F-A1D1-CE861E348DC1}" dt="2024-01-10T13:54:11.932" v="346"/>
          <ac:spMkLst>
            <pc:docMk/>
            <pc:sldMk cId="2166147447" sldId="1358"/>
            <ac:spMk id="29" creationId="{8FC8C21F-9484-4A71-ABFA-6C10682FAC3E}"/>
          </ac:spMkLst>
        </pc:spChg>
        <pc:spChg chg="add">
          <ac:chgData name="Helena Molker Lovén" userId="df0c8d07-68fc-4ab5-af57-cc69c0b7e410" providerId="ADAL" clId="{B1301056-B6D8-4E8F-A1D1-CE861E348DC1}" dt="2024-01-10T13:54:11.932" v="346"/>
          <ac:spMkLst>
            <pc:docMk/>
            <pc:sldMk cId="2166147447" sldId="1358"/>
            <ac:spMk id="31" creationId="{2C444748-5A8D-4B53-89FE-42B455DFA2D1}"/>
          </ac:spMkLst>
        </pc:spChg>
        <pc:spChg chg="add">
          <ac:chgData name="Helena Molker Lovén" userId="df0c8d07-68fc-4ab5-af57-cc69c0b7e410" providerId="ADAL" clId="{B1301056-B6D8-4E8F-A1D1-CE861E348DC1}" dt="2024-01-10T13:54:11.932" v="346"/>
          <ac:spMkLst>
            <pc:docMk/>
            <pc:sldMk cId="2166147447" sldId="1358"/>
            <ac:spMk id="33" creationId="{F4FFA271-A10A-4AC3-8F06-E3313A197A80}"/>
          </ac:spMkLst>
        </pc:spChg>
      </pc:sldChg>
      <pc:sldChg chg="addSp delSp modSp mod modNotesTx">
        <pc:chgData name="Helena Molker Lovén" userId="df0c8d07-68fc-4ab5-af57-cc69c0b7e410" providerId="ADAL" clId="{B1301056-B6D8-4E8F-A1D1-CE861E348DC1}" dt="2024-01-18T12:10:23.070" v="2807" actId="20577"/>
        <pc:sldMkLst>
          <pc:docMk/>
          <pc:sldMk cId="375598186" sldId="1375"/>
        </pc:sldMkLst>
        <pc:spChg chg="del mod">
          <ac:chgData name="Helena Molker Lovén" userId="df0c8d07-68fc-4ab5-af57-cc69c0b7e410" providerId="ADAL" clId="{B1301056-B6D8-4E8F-A1D1-CE861E348DC1}" dt="2024-01-10T08:48:12.911" v="17"/>
          <ac:spMkLst>
            <pc:docMk/>
            <pc:sldMk cId="375598186" sldId="1375"/>
            <ac:spMk id="3" creationId="{0406A7F1-9A6D-43FE-896C-863D15234F6B}"/>
          </ac:spMkLst>
        </pc:spChg>
        <pc:spChg chg="add mod">
          <ac:chgData name="Helena Molker Lovén" userId="df0c8d07-68fc-4ab5-af57-cc69c0b7e410" providerId="ADAL" clId="{B1301056-B6D8-4E8F-A1D1-CE861E348DC1}" dt="2024-01-10T13:51:52.374" v="344" actId="1076"/>
          <ac:spMkLst>
            <pc:docMk/>
            <pc:sldMk cId="375598186" sldId="1375"/>
            <ac:spMk id="5" creationId="{F24590F3-7028-027D-445A-AB761E66128D}"/>
          </ac:spMkLst>
        </pc:spChg>
      </pc:sldChg>
      <pc:sldChg chg="modSp mod delCm modNotesTx">
        <pc:chgData name="Helena Molker Lovén" userId="df0c8d07-68fc-4ab5-af57-cc69c0b7e410" providerId="ADAL" clId="{B1301056-B6D8-4E8F-A1D1-CE861E348DC1}" dt="2024-01-18T12:13:26.471" v="2894" actId="20577"/>
        <pc:sldMkLst>
          <pc:docMk/>
          <pc:sldMk cId="3392362336" sldId="1390"/>
        </pc:sldMkLst>
        <pc:spChg chg="mod">
          <ac:chgData name="Helena Molker Lovén" userId="df0c8d07-68fc-4ab5-af57-cc69c0b7e410" providerId="ADAL" clId="{B1301056-B6D8-4E8F-A1D1-CE861E348DC1}" dt="2024-01-18T12:13:26.471" v="2894" actId="20577"/>
          <ac:spMkLst>
            <pc:docMk/>
            <pc:sldMk cId="3392362336" sldId="1390"/>
            <ac:spMk id="4" creationId="{4A4899E3-062D-762B-4A1C-8E8A94A408AF}"/>
          </ac:spMkLst>
        </pc:spChg>
        <pc:extLst>
          <p:ext xmlns:p="http://schemas.openxmlformats.org/presentationml/2006/main" uri="{D6D511B9-2390-475A-947B-AFAB55BFBCF1}">
            <pc226:cmChg xmlns:pc226="http://schemas.microsoft.com/office/powerpoint/2022/06/main/command" chg="del">
              <pc226:chgData name="Helena Molker Lovén" userId="df0c8d07-68fc-4ab5-af57-cc69c0b7e410" providerId="ADAL" clId="{B1301056-B6D8-4E8F-A1D1-CE861E348DC1}" dt="2024-01-10T14:02:15.005" v="460"/>
              <pc2:cmMkLst xmlns:pc2="http://schemas.microsoft.com/office/powerpoint/2019/9/main/command">
                <pc:docMk/>
                <pc:sldMk cId="3392362336" sldId="1390"/>
                <pc2:cmMk id="{C4773CD4-4383-4873-9604-AFB038FCB7C8}"/>
              </pc2:cmMkLst>
            </pc226:cmChg>
          </p:ext>
        </pc:extLst>
      </pc:sldChg>
      <pc:sldChg chg="del mod modShow">
        <pc:chgData name="Helena Molker Lovén" userId="df0c8d07-68fc-4ab5-af57-cc69c0b7e410" providerId="ADAL" clId="{B1301056-B6D8-4E8F-A1D1-CE861E348DC1}" dt="2024-01-18T12:08:34.293" v="2802" actId="47"/>
        <pc:sldMkLst>
          <pc:docMk/>
          <pc:sldMk cId="2916100496" sldId="1402"/>
        </pc:sldMkLst>
      </pc:sldChg>
      <pc:sldChg chg="modSp mod">
        <pc:chgData name="Helena Molker Lovén" userId="df0c8d07-68fc-4ab5-af57-cc69c0b7e410" providerId="ADAL" clId="{B1301056-B6D8-4E8F-A1D1-CE861E348DC1}" dt="2024-01-18T12:10:47.574" v="2809" actId="5793"/>
        <pc:sldMkLst>
          <pc:docMk/>
          <pc:sldMk cId="3995874714" sldId="1437"/>
        </pc:sldMkLst>
        <pc:spChg chg="mod">
          <ac:chgData name="Helena Molker Lovén" userId="df0c8d07-68fc-4ab5-af57-cc69c0b7e410" providerId="ADAL" clId="{B1301056-B6D8-4E8F-A1D1-CE861E348DC1}" dt="2024-01-18T12:10:41.342" v="2808" actId="20577"/>
          <ac:spMkLst>
            <pc:docMk/>
            <pc:sldMk cId="3995874714" sldId="1437"/>
            <ac:spMk id="2" creationId="{C0F8F241-7EE1-4D3F-BCDE-AF850A64F6AC}"/>
          </ac:spMkLst>
        </pc:spChg>
        <pc:spChg chg="mod">
          <ac:chgData name="Helena Molker Lovén" userId="df0c8d07-68fc-4ab5-af57-cc69c0b7e410" providerId="ADAL" clId="{B1301056-B6D8-4E8F-A1D1-CE861E348DC1}" dt="2024-01-18T12:10:47.574" v="2809" actId="5793"/>
          <ac:spMkLst>
            <pc:docMk/>
            <pc:sldMk cId="3995874714" sldId="1437"/>
            <ac:spMk id="3" creationId="{A62502DA-EC85-4932-9119-481C41F160E9}"/>
          </ac:spMkLst>
        </pc:spChg>
      </pc:sldChg>
      <pc:sldChg chg="delSp modSp mod ord modShow modNotesTx">
        <pc:chgData name="Helena Molker Lovén" userId="df0c8d07-68fc-4ab5-af57-cc69c0b7e410" providerId="ADAL" clId="{B1301056-B6D8-4E8F-A1D1-CE861E348DC1}" dt="2024-01-18T12:30:39.972" v="3360" actId="729"/>
        <pc:sldMkLst>
          <pc:docMk/>
          <pc:sldMk cId="469675886" sldId="1443"/>
        </pc:sldMkLst>
        <pc:spChg chg="mod">
          <ac:chgData name="Helena Molker Lovén" userId="df0c8d07-68fc-4ab5-af57-cc69c0b7e410" providerId="ADAL" clId="{B1301056-B6D8-4E8F-A1D1-CE861E348DC1}" dt="2024-01-18T10:22:28.356" v="2688" actId="20577"/>
          <ac:spMkLst>
            <pc:docMk/>
            <pc:sldMk cId="469675886" sldId="1443"/>
            <ac:spMk id="7" creationId="{67B97006-B21D-41D2-B75E-A60A4FFE7CA1}"/>
          </ac:spMkLst>
        </pc:spChg>
        <pc:spChg chg="mod">
          <ac:chgData name="Helena Molker Lovén" userId="df0c8d07-68fc-4ab5-af57-cc69c0b7e410" providerId="ADAL" clId="{B1301056-B6D8-4E8F-A1D1-CE861E348DC1}" dt="2024-01-18T10:20:54.723" v="2637" actId="20577"/>
          <ac:spMkLst>
            <pc:docMk/>
            <pc:sldMk cId="469675886" sldId="1443"/>
            <ac:spMk id="9" creationId="{5B945E3D-A49C-4090-9EE9-BBEBD8DC8429}"/>
          </ac:spMkLst>
        </pc:spChg>
        <pc:spChg chg="del">
          <ac:chgData name="Helena Molker Lovén" userId="df0c8d07-68fc-4ab5-af57-cc69c0b7e410" providerId="ADAL" clId="{B1301056-B6D8-4E8F-A1D1-CE861E348DC1}" dt="2024-01-18T12:30:18.774" v="3356" actId="478"/>
          <ac:spMkLst>
            <pc:docMk/>
            <pc:sldMk cId="469675886" sldId="1443"/>
            <ac:spMk id="23" creationId="{49F9F9B8-D963-48C2-AB1E-84132222860C}"/>
          </ac:spMkLst>
        </pc:spChg>
        <pc:spChg chg="del">
          <ac:chgData name="Helena Molker Lovén" userId="df0c8d07-68fc-4ab5-af57-cc69c0b7e410" providerId="ADAL" clId="{B1301056-B6D8-4E8F-A1D1-CE861E348DC1}" dt="2024-01-18T12:30:23.985" v="3357" actId="478"/>
          <ac:spMkLst>
            <pc:docMk/>
            <pc:sldMk cId="469675886" sldId="1443"/>
            <ac:spMk id="24" creationId="{324190C3-99B4-4A31-8750-553257715EA5}"/>
          </ac:spMkLst>
        </pc:spChg>
        <pc:spChg chg="del mod">
          <ac:chgData name="Helena Molker Lovén" userId="df0c8d07-68fc-4ab5-af57-cc69c0b7e410" providerId="ADAL" clId="{B1301056-B6D8-4E8F-A1D1-CE861E348DC1}" dt="2024-01-18T12:30:14.581" v="3355" actId="478"/>
          <ac:spMkLst>
            <pc:docMk/>
            <pc:sldMk cId="469675886" sldId="1443"/>
            <ac:spMk id="25" creationId="{305C9691-DFDE-4FD6-B057-6B2D2B30786A}"/>
          </ac:spMkLst>
        </pc:spChg>
      </pc:sldChg>
      <pc:sldChg chg="modSp mod delCm modNotesTx">
        <pc:chgData name="Helena Molker Lovén" userId="df0c8d07-68fc-4ab5-af57-cc69c0b7e410" providerId="ADAL" clId="{B1301056-B6D8-4E8F-A1D1-CE861E348DC1}" dt="2024-01-18T12:32:01.767" v="3363"/>
        <pc:sldMkLst>
          <pc:docMk/>
          <pc:sldMk cId="3625468710" sldId="1450"/>
        </pc:sldMkLst>
        <pc:spChg chg="mod">
          <ac:chgData name="Helena Molker Lovén" userId="df0c8d07-68fc-4ab5-af57-cc69c0b7e410" providerId="ADAL" clId="{B1301056-B6D8-4E8F-A1D1-CE861E348DC1}" dt="2024-01-18T12:31:14.655" v="3362" actId="20577"/>
          <ac:spMkLst>
            <pc:docMk/>
            <pc:sldMk cId="3625468710" sldId="1450"/>
            <ac:spMk id="3" creationId="{A38D822A-211C-8125-43B2-FC70FC5F5FFF}"/>
          </ac:spMkLst>
        </pc:spChg>
        <pc:spChg chg="mod">
          <ac:chgData name="Helena Molker Lovén" userId="df0c8d07-68fc-4ab5-af57-cc69c0b7e410" providerId="ADAL" clId="{B1301056-B6D8-4E8F-A1D1-CE861E348DC1}" dt="2024-01-18T12:22:48.541" v="3087" actId="5793"/>
          <ac:spMkLst>
            <pc:docMk/>
            <pc:sldMk cId="3625468710" sldId="1450"/>
            <ac:spMk id="4" creationId="{481CA159-9B8C-EC94-C6E3-EB0647F655A8}"/>
          </ac:spMkLst>
        </pc:spChg>
        <pc:extLst>
          <p:ext xmlns:p="http://schemas.openxmlformats.org/presentationml/2006/main" uri="{D6D511B9-2390-475A-947B-AFAB55BFBCF1}">
            <pc226:cmChg xmlns:pc226="http://schemas.microsoft.com/office/powerpoint/2022/06/main/command" chg="del">
              <pc226:chgData name="Helena Molker Lovén" userId="df0c8d07-68fc-4ab5-af57-cc69c0b7e410" providerId="ADAL" clId="{B1301056-B6D8-4E8F-A1D1-CE861E348DC1}" dt="2024-01-18T12:32:01.767" v="3363"/>
              <pc2:cmMkLst xmlns:pc2="http://schemas.microsoft.com/office/powerpoint/2019/9/main/command">
                <pc:docMk/>
                <pc:sldMk cId="3625468710" sldId="1450"/>
                <pc2:cmMk id="{A9E55A26-BB4C-4A6F-AF33-B028622615BC}"/>
              </pc2:cmMkLst>
            </pc226:cmChg>
          </p:ext>
        </pc:extLst>
      </pc:sldChg>
      <pc:sldChg chg="del">
        <pc:chgData name="Helena Molker Lovén" userId="df0c8d07-68fc-4ab5-af57-cc69c0b7e410" providerId="ADAL" clId="{B1301056-B6D8-4E8F-A1D1-CE861E348DC1}" dt="2024-01-10T13:59:57.522" v="358" actId="47"/>
        <pc:sldMkLst>
          <pc:docMk/>
          <pc:sldMk cId="1549741602" sldId="1454"/>
        </pc:sldMkLst>
      </pc:sldChg>
      <pc:sldChg chg="del">
        <pc:chgData name="Helena Molker Lovén" userId="df0c8d07-68fc-4ab5-af57-cc69c0b7e410" providerId="ADAL" clId="{B1301056-B6D8-4E8F-A1D1-CE861E348DC1}" dt="2024-01-18T12:32:07.553" v="3364" actId="47"/>
        <pc:sldMkLst>
          <pc:docMk/>
          <pc:sldMk cId="4056244176" sldId="1471"/>
        </pc:sldMkLst>
      </pc:sldChg>
      <pc:sldChg chg="modSp mod delCm modNotesTx">
        <pc:chgData name="Helena Molker Lovén" userId="df0c8d07-68fc-4ab5-af57-cc69c0b7e410" providerId="ADAL" clId="{B1301056-B6D8-4E8F-A1D1-CE861E348DC1}" dt="2024-01-18T12:33:49.817" v="3414" actId="20577"/>
        <pc:sldMkLst>
          <pc:docMk/>
          <pc:sldMk cId="3607833351" sldId="1474"/>
        </pc:sldMkLst>
        <pc:spChg chg="mod">
          <ac:chgData name="Helena Molker Lovén" userId="df0c8d07-68fc-4ab5-af57-cc69c0b7e410" providerId="ADAL" clId="{B1301056-B6D8-4E8F-A1D1-CE861E348DC1}" dt="2024-01-18T12:33:49.817" v="3414" actId="20577"/>
          <ac:spMkLst>
            <pc:docMk/>
            <pc:sldMk cId="3607833351" sldId="1474"/>
            <ac:spMk id="2" creationId="{F6ADC199-CEB2-7126-F677-577F655EF63D}"/>
          </ac:spMkLst>
        </pc:spChg>
        <pc:extLst>
          <p:ext xmlns:p="http://schemas.openxmlformats.org/presentationml/2006/main" uri="{D6D511B9-2390-475A-947B-AFAB55BFBCF1}">
            <pc226:cmChg xmlns:pc226="http://schemas.microsoft.com/office/powerpoint/2022/06/main/command" chg="del">
              <pc226:chgData name="Helena Molker Lovén" userId="df0c8d07-68fc-4ab5-af57-cc69c0b7e410" providerId="ADAL" clId="{B1301056-B6D8-4E8F-A1D1-CE861E348DC1}" dt="2024-01-18T12:33:16.971" v="3404"/>
              <pc2:cmMkLst xmlns:pc2="http://schemas.microsoft.com/office/powerpoint/2019/9/main/command">
                <pc:docMk/>
                <pc:sldMk cId="3607833351" sldId="1474"/>
                <pc2:cmMk id="{F492BF62-6F9B-4AE6-B71F-E58F95C90C3C}"/>
              </pc2:cmMkLst>
            </pc226:cmChg>
          </p:ext>
        </pc:extLst>
      </pc:sldChg>
      <pc:sldChg chg="del mod modShow">
        <pc:chgData name="Helena Molker Lovén" userId="df0c8d07-68fc-4ab5-af57-cc69c0b7e410" providerId="ADAL" clId="{B1301056-B6D8-4E8F-A1D1-CE861E348DC1}" dt="2024-01-18T12:09:47.688" v="2803" actId="47"/>
        <pc:sldMkLst>
          <pc:docMk/>
          <pc:sldMk cId="1862867886" sldId="1476"/>
        </pc:sldMkLst>
      </pc:sldChg>
      <pc:sldChg chg="modNotesTx">
        <pc:chgData name="Helena Molker Lovén" userId="df0c8d07-68fc-4ab5-af57-cc69c0b7e410" providerId="ADAL" clId="{B1301056-B6D8-4E8F-A1D1-CE861E348DC1}" dt="2024-01-18T12:30:51.123" v="3361" actId="6549"/>
        <pc:sldMkLst>
          <pc:docMk/>
          <pc:sldMk cId="3653058669" sldId="1477"/>
        </pc:sldMkLst>
      </pc:sldChg>
      <pc:sldChg chg="modNotesTx">
        <pc:chgData name="Helena Molker Lovén" userId="df0c8d07-68fc-4ab5-af57-cc69c0b7e410" providerId="ADAL" clId="{B1301056-B6D8-4E8F-A1D1-CE861E348DC1}" dt="2024-01-18T12:23:49.334" v="3088" actId="20577"/>
        <pc:sldMkLst>
          <pc:docMk/>
          <pc:sldMk cId="103518808" sldId="1480"/>
        </pc:sldMkLst>
      </pc:sldChg>
      <pc:sldChg chg="modNotesTx">
        <pc:chgData name="Helena Molker Lovén" userId="df0c8d07-68fc-4ab5-af57-cc69c0b7e410" providerId="ADAL" clId="{B1301056-B6D8-4E8F-A1D1-CE861E348DC1}" dt="2024-01-18T12:24:23.594" v="3115" actId="20577"/>
        <pc:sldMkLst>
          <pc:docMk/>
          <pc:sldMk cId="3391393939" sldId="1481"/>
        </pc:sldMkLst>
      </pc:sldChg>
      <pc:sldChg chg="modSp del">
        <pc:chgData name="Helena Molker Lovén" userId="df0c8d07-68fc-4ab5-af57-cc69c0b7e410" providerId="ADAL" clId="{B1301056-B6D8-4E8F-A1D1-CE861E348DC1}" dt="2024-01-18T12:29:46.586" v="3353" actId="47"/>
        <pc:sldMkLst>
          <pc:docMk/>
          <pc:sldMk cId="1659873632" sldId="1482"/>
        </pc:sldMkLst>
        <pc:graphicFrameChg chg="mod">
          <ac:chgData name="Helena Molker Lovén" userId="df0c8d07-68fc-4ab5-af57-cc69c0b7e410" providerId="ADAL" clId="{B1301056-B6D8-4E8F-A1D1-CE861E348DC1}" dt="2024-01-18T10:18:36.937" v="2620" actId="20577"/>
          <ac:graphicFrameMkLst>
            <pc:docMk/>
            <pc:sldMk cId="1659873632" sldId="1482"/>
            <ac:graphicFrameMk id="5" creationId="{4692B68F-0941-B4B2-6E2F-F4469563FC45}"/>
          </ac:graphicFrameMkLst>
        </pc:graphicFrameChg>
      </pc:sldChg>
      <pc:sldChg chg="addSp delSp modSp del mod modShow">
        <pc:chgData name="Helena Molker Lovén" userId="df0c8d07-68fc-4ab5-af57-cc69c0b7e410" providerId="ADAL" clId="{B1301056-B6D8-4E8F-A1D1-CE861E348DC1}" dt="2024-01-18T12:27:42.340" v="3230" actId="47"/>
        <pc:sldMkLst>
          <pc:docMk/>
          <pc:sldMk cId="2989722126" sldId="1483"/>
        </pc:sldMkLst>
        <pc:spChg chg="mod">
          <ac:chgData name="Helena Molker Lovén" userId="df0c8d07-68fc-4ab5-af57-cc69c0b7e410" providerId="ADAL" clId="{B1301056-B6D8-4E8F-A1D1-CE861E348DC1}" dt="2024-01-10T13:57:45.415" v="354" actId="26606"/>
          <ac:spMkLst>
            <pc:docMk/>
            <pc:sldMk cId="2989722126" sldId="1483"/>
            <ac:spMk id="21" creationId="{71639E87-10B2-443D-8A4E-A0DF833F742C}"/>
          </ac:spMkLst>
        </pc:spChg>
        <pc:spChg chg="mod">
          <ac:chgData name="Helena Molker Lovén" userId="df0c8d07-68fc-4ab5-af57-cc69c0b7e410" providerId="ADAL" clId="{B1301056-B6D8-4E8F-A1D1-CE861E348DC1}" dt="2024-01-10T13:57:45.415" v="354" actId="26606"/>
          <ac:spMkLst>
            <pc:docMk/>
            <pc:sldMk cId="2989722126" sldId="1483"/>
            <ac:spMk id="26" creationId="{8FBA4C04-A229-4A4E-879D-75830E2A524E}"/>
          </ac:spMkLst>
        </pc:spChg>
        <pc:spChg chg="del">
          <ac:chgData name="Helena Molker Lovén" userId="df0c8d07-68fc-4ab5-af57-cc69c0b7e410" providerId="ADAL" clId="{B1301056-B6D8-4E8F-A1D1-CE861E348DC1}" dt="2024-01-10T13:57:45.415" v="354" actId="26606"/>
          <ac:spMkLst>
            <pc:docMk/>
            <pc:sldMk cId="2989722126" sldId="1483"/>
            <ac:spMk id="48" creationId="{D1B5A7A9-844F-449B-9F0B-ADA823A93F15}"/>
          </ac:spMkLst>
        </pc:spChg>
        <pc:spChg chg="del">
          <ac:chgData name="Helena Molker Lovén" userId="df0c8d07-68fc-4ab5-af57-cc69c0b7e410" providerId="ADAL" clId="{B1301056-B6D8-4E8F-A1D1-CE861E348DC1}" dt="2024-01-10T13:57:45.415" v="354" actId="26606"/>
          <ac:spMkLst>
            <pc:docMk/>
            <pc:sldMk cId="2989722126" sldId="1483"/>
            <ac:spMk id="49" creationId="{26EF3366-D369-4699-9224-92DF2A6BD394}"/>
          </ac:spMkLst>
        </pc:spChg>
        <pc:spChg chg="del">
          <ac:chgData name="Helena Molker Lovén" userId="df0c8d07-68fc-4ab5-af57-cc69c0b7e410" providerId="ADAL" clId="{B1301056-B6D8-4E8F-A1D1-CE861E348DC1}" dt="2024-01-10T13:57:45.415" v="354" actId="26606"/>
          <ac:spMkLst>
            <pc:docMk/>
            <pc:sldMk cId="2989722126" sldId="1483"/>
            <ac:spMk id="50" creationId="{1BC0FF49-4C2C-401A-A538-A520CA00E1F7}"/>
          </ac:spMkLst>
        </pc:spChg>
        <pc:spChg chg="del">
          <ac:chgData name="Helena Molker Lovén" userId="df0c8d07-68fc-4ab5-af57-cc69c0b7e410" providerId="ADAL" clId="{B1301056-B6D8-4E8F-A1D1-CE861E348DC1}" dt="2024-01-10T13:57:45.415" v="354" actId="26606"/>
          <ac:spMkLst>
            <pc:docMk/>
            <pc:sldMk cId="2989722126" sldId="1483"/>
            <ac:spMk id="51" creationId="{F79205F4-89F3-4686-B966-BBF5CC998C97}"/>
          </ac:spMkLst>
        </pc:spChg>
        <pc:spChg chg="del">
          <ac:chgData name="Helena Molker Lovén" userId="df0c8d07-68fc-4ab5-af57-cc69c0b7e410" providerId="ADAL" clId="{B1301056-B6D8-4E8F-A1D1-CE861E348DC1}" dt="2024-01-10T13:57:45.415" v="354" actId="26606"/>
          <ac:spMkLst>
            <pc:docMk/>
            <pc:sldMk cId="2989722126" sldId="1483"/>
            <ac:spMk id="52" creationId="{00DBC40C-EA02-4A4D-8449-A1FC9968DDA4}"/>
          </ac:spMkLst>
        </pc:spChg>
        <pc:spChg chg="add del">
          <ac:chgData name="Helena Molker Lovén" userId="df0c8d07-68fc-4ab5-af57-cc69c0b7e410" providerId="ADAL" clId="{B1301056-B6D8-4E8F-A1D1-CE861E348DC1}" dt="2024-01-10T13:59:23.778" v="356" actId="26606"/>
          <ac:spMkLst>
            <pc:docMk/>
            <pc:sldMk cId="2989722126" sldId="1483"/>
            <ac:spMk id="57" creationId="{112839B5-6527-4FE1-B5CA-71D5FFC47C0E}"/>
          </ac:spMkLst>
        </pc:spChg>
        <pc:spChg chg="add del">
          <ac:chgData name="Helena Molker Lovén" userId="df0c8d07-68fc-4ab5-af57-cc69c0b7e410" providerId="ADAL" clId="{B1301056-B6D8-4E8F-A1D1-CE861E348DC1}" dt="2024-01-10T13:59:23.778" v="356" actId="26606"/>
          <ac:spMkLst>
            <pc:docMk/>
            <pc:sldMk cId="2989722126" sldId="1483"/>
            <ac:spMk id="59" creationId="{089B37F3-721E-4809-A50E-9EE306404ED8}"/>
          </ac:spMkLst>
        </pc:spChg>
        <pc:spChg chg="add del">
          <ac:chgData name="Helena Molker Lovén" userId="df0c8d07-68fc-4ab5-af57-cc69c0b7e410" providerId="ADAL" clId="{B1301056-B6D8-4E8F-A1D1-CE861E348DC1}" dt="2024-01-10T13:59:23.778" v="356" actId="26606"/>
          <ac:spMkLst>
            <pc:docMk/>
            <pc:sldMk cId="2989722126" sldId="1483"/>
            <ac:spMk id="61" creationId="{6F32C1A4-2AC7-48CB-9AB7-B80470C0FD23}"/>
          </ac:spMkLst>
        </pc:spChg>
        <pc:spChg chg="add del">
          <ac:chgData name="Helena Molker Lovén" userId="df0c8d07-68fc-4ab5-af57-cc69c0b7e410" providerId="ADAL" clId="{B1301056-B6D8-4E8F-A1D1-CE861E348DC1}" dt="2024-01-10T13:59:23.778" v="356" actId="26606"/>
          <ac:spMkLst>
            <pc:docMk/>
            <pc:sldMk cId="2989722126" sldId="1483"/>
            <ac:spMk id="63" creationId="{BE12D8E2-6088-4997-A8C6-1794DA9E1D48}"/>
          </ac:spMkLst>
        </pc:spChg>
        <pc:spChg chg="add del">
          <ac:chgData name="Helena Molker Lovén" userId="df0c8d07-68fc-4ab5-af57-cc69c0b7e410" providerId="ADAL" clId="{B1301056-B6D8-4E8F-A1D1-CE861E348DC1}" dt="2024-01-10T13:59:23.778" v="356" actId="26606"/>
          <ac:spMkLst>
            <pc:docMk/>
            <pc:sldMk cId="2989722126" sldId="1483"/>
            <ac:spMk id="65" creationId="{FAF10F47-1605-47C5-AE58-9062909ADA42}"/>
          </ac:spMkLst>
        </pc:spChg>
        <pc:picChg chg="add mod ord">
          <ac:chgData name="Helena Molker Lovén" userId="df0c8d07-68fc-4ab5-af57-cc69c0b7e410" providerId="ADAL" clId="{B1301056-B6D8-4E8F-A1D1-CE861E348DC1}" dt="2024-01-10T13:59:23.778" v="356" actId="26606"/>
          <ac:picMkLst>
            <pc:docMk/>
            <pc:sldMk cId="2989722126" sldId="1483"/>
            <ac:picMk id="2" creationId="{E3915A80-57FB-DE64-1E44-171391E93FDC}"/>
          </ac:picMkLst>
        </pc:picChg>
        <pc:picChg chg="mod">
          <ac:chgData name="Helena Molker Lovén" userId="df0c8d07-68fc-4ab5-af57-cc69c0b7e410" providerId="ADAL" clId="{B1301056-B6D8-4E8F-A1D1-CE861E348DC1}" dt="2024-01-10T13:59:23.778" v="356" actId="26606"/>
          <ac:picMkLst>
            <pc:docMk/>
            <pc:sldMk cId="2989722126" sldId="1483"/>
            <ac:picMk id="3" creationId="{64333320-B19C-A8B8-E54C-3B71DDBB6AF0}"/>
          </ac:picMkLst>
        </pc:picChg>
        <pc:picChg chg="mod ord">
          <ac:chgData name="Helena Molker Lovén" userId="df0c8d07-68fc-4ab5-af57-cc69c0b7e410" providerId="ADAL" clId="{B1301056-B6D8-4E8F-A1D1-CE861E348DC1}" dt="2024-01-10T13:59:23.778" v="356" actId="26606"/>
          <ac:picMkLst>
            <pc:docMk/>
            <pc:sldMk cId="2989722126" sldId="1483"/>
            <ac:picMk id="4" creationId="{6B48467F-A568-252E-6FD9-647DE8B7412F}"/>
          </ac:picMkLst>
        </pc:picChg>
        <pc:picChg chg="mod">
          <ac:chgData name="Helena Molker Lovén" userId="df0c8d07-68fc-4ab5-af57-cc69c0b7e410" providerId="ADAL" clId="{B1301056-B6D8-4E8F-A1D1-CE861E348DC1}" dt="2024-01-10T13:59:23.778" v="356" actId="26606"/>
          <ac:picMkLst>
            <pc:docMk/>
            <pc:sldMk cId="2989722126" sldId="1483"/>
            <ac:picMk id="5" creationId="{3F127A8E-ADCE-25AF-5088-787DED3BCC11}"/>
          </ac:picMkLst>
        </pc:picChg>
        <pc:picChg chg="mod ord">
          <ac:chgData name="Helena Molker Lovén" userId="df0c8d07-68fc-4ab5-af57-cc69c0b7e410" providerId="ADAL" clId="{B1301056-B6D8-4E8F-A1D1-CE861E348DC1}" dt="2024-01-10T13:59:23.778" v="356" actId="26606"/>
          <ac:picMkLst>
            <pc:docMk/>
            <pc:sldMk cId="2989722126" sldId="1483"/>
            <ac:picMk id="6" creationId="{197FDC59-BA98-D8A0-C282-C9920F18A28F}"/>
          </ac:picMkLst>
        </pc:picChg>
        <pc:picChg chg="del mod ord">
          <ac:chgData name="Helena Molker Lovén" userId="df0c8d07-68fc-4ab5-af57-cc69c0b7e410" providerId="ADAL" clId="{B1301056-B6D8-4E8F-A1D1-CE861E348DC1}" dt="2024-01-10T13:58:40.224" v="355" actId="478"/>
          <ac:picMkLst>
            <pc:docMk/>
            <pc:sldMk cId="2989722126" sldId="1483"/>
            <ac:picMk id="8" creationId="{E51E2798-ACFA-E861-5B92-B5CC7BE71BCB}"/>
          </ac:picMkLst>
        </pc:picChg>
        <pc:cxnChg chg="add">
          <ac:chgData name="Helena Molker Lovén" userId="df0c8d07-68fc-4ab5-af57-cc69c0b7e410" providerId="ADAL" clId="{B1301056-B6D8-4E8F-A1D1-CE861E348DC1}" dt="2024-01-10T13:59:23.778" v="356" actId="26606"/>
          <ac:cxnSpMkLst>
            <pc:docMk/>
            <pc:sldMk cId="2989722126" sldId="1483"/>
            <ac:cxnSpMk id="70" creationId="{B817B4B8-5E01-4B44-BC25-876D56C12149}"/>
          </ac:cxnSpMkLst>
        </pc:cxnChg>
        <pc:cxnChg chg="add">
          <ac:chgData name="Helena Molker Lovén" userId="df0c8d07-68fc-4ab5-af57-cc69c0b7e410" providerId="ADAL" clId="{B1301056-B6D8-4E8F-A1D1-CE861E348DC1}" dt="2024-01-10T13:59:23.778" v="356" actId="26606"/>
          <ac:cxnSpMkLst>
            <pc:docMk/>
            <pc:sldMk cId="2989722126" sldId="1483"/>
            <ac:cxnSpMk id="72" creationId="{D683D1A4-93E5-4A4D-B103-8223A220EB2B}"/>
          </ac:cxnSpMkLst>
        </pc:cxnChg>
        <pc:cxnChg chg="add">
          <ac:chgData name="Helena Molker Lovén" userId="df0c8d07-68fc-4ab5-af57-cc69c0b7e410" providerId="ADAL" clId="{B1301056-B6D8-4E8F-A1D1-CE861E348DC1}" dt="2024-01-10T13:59:23.778" v="356" actId="26606"/>
          <ac:cxnSpMkLst>
            <pc:docMk/>
            <pc:sldMk cId="2989722126" sldId="1483"/>
            <ac:cxnSpMk id="74" creationId="{B0E8ABF4-C289-489E-BEFB-3077F9D9C773}"/>
          </ac:cxnSpMkLst>
        </pc:cxnChg>
        <pc:cxnChg chg="add">
          <ac:chgData name="Helena Molker Lovén" userId="df0c8d07-68fc-4ab5-af57-cc69c0b7e410" providerId="ADAL" clId="{B1301056-B6D8-4E8F-A1D1-CE861E348DC1}" dt="2024-01-10T13:59:23.778" v="356" actId="26606"/>
          <ac:cxnSpMkLst>
            <pc:docMk/>
            <pc:sldMk cId="2989722126" sldId="1483"/>
            <ac:cxnSpMk id="76" creationId="{7989CFA0-35DD-4943-B365-488C66B9B192}"/>
          </ac:cxnSpMkLst>
        </pc:cxnChg>
        <pc:cxnChg chg="add">
          <ac:chgData name="Helena Molker Lovén" userId="df0c8d07-68fc-4ab5-af57-cc69c0b7e410" providerId="ADAL" clId="{B1301056-B6D8-4E8F-A1D1-CE861E348DC1}" dt="2024-01-10T13:59:23.778" v="356" actId="26606"/>
          <ac:cxnSpMkLst>
            <pc:docMk/>
            <pc:sldMk cId="2989722126" sldId="1483"/>
            <ac:cxnSpMk id="78" creationId="{688AD040-1A2B-4FB4-A345-7B9F3E5ED9B0}"/>
          </ac:cxnSpMkLst>
        </pc:cxnChg>
        <pc:cxnChg chg="add">
          <ac:chgData name="Helena Molker Lovén" userId="df0c8d07-68fc-4ab5-af57-cc69c0b7e410" providerId="ADAL" clId="{B1301056-B6D8-4E8F-A1D1-CE861E348DC1}" dt="2024-01-10T13:59:23.778" v="356" actId="26606"/>
          <ac:cxnSpMkLst>
            <pc:docMk/>
            <pc:sldMk cId="2989722126" sldId="1483"/>
            <ac:cxnSpMk id="80" creationId="{823B704A-724B-41D6-8F33-76939E727D2A}"/>
          </ac:cxnSpMkLst>
        </pc:cxnChg>
      </pc:sldChg>
      <pc:sldChg chg="addSp del delDesignElem">
        <pc:chgData name="Helena Molker Lovén" userId="df0c8d07-68fc-4ab5-af57-cc69c0b7e410" providerId="ADAL" clId="{B1301056-B6D8-4E8F-A1D1-CE861E348DC1}" dt="2024-01-10T13:56:24.988" v="351"/>
        <pc:sldMkLst>
          <pc:docMk/>
          <pc:sldMk cId="3557690461" sldId="1483"/>
        </pc:sldMkLst>
        <pc:spChg chg="add">
          <ac:chgData name="Helena Molker Lovén" userId="df0c8d07-68fc-4ab5-af57-cc69c0b7e410" providerId="ADAL" clId="{B1301056-B6D8-4E8F-A1D1-CE861E348DC1}" dt="2024-01-10T13:56:24.988" v="351"/>
          <ac:spMkLst>
            <pc:docMk/>
            <pc:sldMk cId="3557690461" sldId="1483"/>
            <ac:spMk id="48" creationId="{D1B5A7A9-844F-449B-9F0B-ADA823A93F15}"/>
          </ac:spMkLst>
        </pc:spChg>
        <pc:spChg chg="add">
          <ac:chgData name="Helena Molker Lovén" userId="df0c8d07-68fc-4ab5-af57-cc69c0b7e410" providerId="ADAL" clId="{B1301056-B6D8-4E8F-A1D1-CE861E348DC1}" dt="2024-01-10T13:56:24.988" v="351"/>
          <ac:spMkLst>
            <pc:docMk/>
            <pc:sldMk cId="3557690461" sldId="1483"/>
            <ac:spMk id="49" creationId="{26EF3366-D369-4699-9224-92DF2A6BD394}"/>
          </ac:spMkLst>
        </pc:spChg>
        <pc:spChg chg="add">
          <ac:chgData name="Helena Molker Lovén" userId="df0c8d07-68fc-4ab5-af57-cc69c0b7e410" providerId="ADAL" clId="{B1301056-B6D8-4E8F-A1D1-CE861E348DC1}" dt="2024-01-10T13:56:24.988" v="351"/>
          <ac:spMkLst>
            <pc:docMk/>
            <pc:sldMk cId="3557690461" sldId="1483"/>
            <ac:spMk id="50" creationId="{1BC0FF49-4C2C-401A-A538-A520CA00E1F7}"/>
          </ac:spMkLst>
        </pc:spChg>
        <pc:spChg chg="add">
          <ac:chgData name="Helena Molker Lovén" userId="df0c8d07-68fc-4ab5-af57-cc69c0b7e410" providerId="ADAL" clId="{B1301056-B6D8-4E8F-A1D1-CE861E348DC1}" dt="2024-01-10T13:56:24.988" v="351"/>
          <ac:spMkLst>
            <pc:docMk/>
            <pc:sldMk cId="3557690461" sldId="1483"/>
            <ac:spMk id="51" creationId="{F79205F4-89F3-4686-B966-BBF5CC998C97}"/>
          </ac:spMkLst>
        </pc:spChg>
        <pc:spChg chg="add">
          <ac:chgData name="Helena Molker Lovén" userId="df0c8d07-68fc-4ab5-af57-cc69c0b7e410" providerId="ADAL" clId="{B1301056-B6D8-4E8F-A1D1-CE861E348DC1}" dt="2024-01-10T13:56:24.988" v="351"/>
          <ac:spMkLst>
            <pc:docMk/>
            <pc:sldMk cId="3557690461" sldId="1483"/>
            <ac:spMk id="52" creationId="{00DBC40C-EA02-4A4D-8449-A1FC9968DD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D47E7-D480-4954-A3E5-C030975D90D0}" type="datetimeFigureOut">
              <a:rPr lang="sv-SE" smtClean="0"/>
              <a:t>2024-02-05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61C96-ED3C-4710-B8C2-E80301A59E4F}" type="slidenum">
              <a:rPr lang="sv-SE" smtClean="0"/>
              <a:t>‹#›</a:t>
            </a:fld>
            <a:endParaRPr lang="sv-SE"/>
          </a:p>
        </p:txBody>
      </p:sp>
    </p:spTree>
    <p:extLst>
      <p:ext uri="{BB962C8B-B14F-4D97-AF65-F5344CB8AC3E}">
        <p14:creationId xmlns:p14="http://schemas.microsoft.com/office/powerpoint/2010/main" val="278625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61C96-ED3C-4710-B8C2-E80301A59E4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9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Civilsamhället identifierar behov på dagens workshop. Ni avgör själva om ett kriterium är att produkterna ska kunna införskaffas att invånaren själv. Arbetsgruppen kan även vara intresserade av att veta vad kommunen erbjuder.</a:t>
            </a:r>
          </a:p>
          <a:p>
            <a:r>
              <a:rPr lang="sv-SE" dirty="0"/>
              <a:t>Civilsamhället gör urval över vilka företag och produkter/tjänster som är mest intressanta och som erbjuds att ställa ut på mässan.</a:t>
            </a:r>
          </a:p>
          <a:p>
            <a:endParaRPr lang="sv-SE" dirty="0"/>
          </a:p>
        </p:txBody>
      </p:sp>
      <p:sp>
        <p:nvSpPr>
          <p:cNvPr id="4" name="Platshållare för bildnummer 3"/>
          <p:cNvSpPr>
            <a:spLocks noGrp="1"/>
          </p:cNvSpPr>
          <p:nvPr>
            <p:ph type="sldNum" sz="quarter" idx="5"/>
          </p:nvPr>
        </p:nvSpPr>
        <p:spPr/>
        <p:txBody>
          <a:bodyPr/>
          <a:lstStyle/>
          <a:p>
            <a:fld id="{F6E61C96-ED3C-4710-B8C2-E80301A59E4F}" type="slidenum">
              <a:rPr lang="sv-SE" smtClean="0"/>
              <a:t>11</a:t>
            </a:fld>
            <a:endParaRPr lang="sv-SE"/>
          </a:p>
        </p:txBody>
      </p:sp>
    </p:spTree>
    <p:extLst>
      <p:ext uri="{BB962C8B-B14F-4D97-AF65-F5344CB8AC3E}">
        <p14:creationId xmlns:p14="http://schemas.microsoft.com/office/powerpoint/2010/main" val="6838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 alla deltagare lappar med värdeord samt några tomma. Varje person väljer ut 3-4 ord som de sätter upp på </a:t>
            </a:r>
            <a:r>
              <a:rPr lang="sv-SE" dirty="0" err="1"/>
              <a:t>whiteboard</a:t>
            </a:r>
            <a:r>
              <a:rPr lang="sv-SE" dirty="0"/>
              <a:t>. På tomma lappar kan de väja att skriva in eget och sätta upp dessa.</a:t>
            </a:r>
          </a:p>
          <a:p>
            <a:r>
              <a:rPr lang="sv-SE" dirty="0"/>
              <a:t>Resonera med gruppen om vad de tänkt på när de valde orden. Gruppera ord om det framkommer att man menat liknande eller samma sak med olika ord.</a:t>
            </a:r>
          </a:p>
        </p:txBody>
      </p:sp>
      <p:sp>
        <p:nvSpPr>
          <p:cNvPr id="4" name="Platshållare för bildnummer 3"/>
          <p:cNvSpPr>
            <a:spLocks noGrp="1"/>
          </p:cNvSpPr>
          <p:nvPr>
            <p:ph type="sldNum" sz="quarter" idx="5"/>
          </p:nvPr>
        </p:nvSpPr>
        <p:spPr/>
        <p:txBody>
          <a:bodyPr/>
          <a:lstStyle/>
          <a:p>
            <a:fld id="{F6E61C96-ED3C-4710-B8C2-E80301A59E4F}" type="slidenum">
              <a:rPr lang="sv-SE" smtClean="0"/>
              <a:t>13</a:t>
            </a:fld>
            <a:endParaRPr lang="sv-SE"/>
          </a:p>
        </p:txBody>
      </p:sp>
    </p:spTree>
    <p:extLst>
      <p:ext uri="{BB962C8B-B14F-4D97-AF65-F5344CB8AC3E}">
        <p14:creationId xmlns:p14="http://schemas.microsoft.com/office/powerpoint/2010/main" val="319114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Skriv upp det de lyfter fram i anslutning till de grupper av ord som finns på </a:t>
            </a:r>
            <a:r>
              <a:rPr lang="sv-SE" dirty="0" err="1"/>
              <a:t>whiteboarden</a:t>
            </a:r>
            <a:r>
              <a:rPr lang="sv-SE" dirty="0"/>
              <a:t>.</a:t>
            </a:r>
          </a:p>
        </p:txBody>
      </p:sp>
      <p:sp>
        <p:nvSpPr>
          <p:cNvPr id="4" name="Platshållare för bildnummer 3"/>
          <p:cNvSpPr>
            <a:spLocks noGrp="1"/>
          </p:cNvSpPr>
          <p:nvPr>
            <p:ph type="sldNum" sz="quarter" idx="5"/>
          </p:nvPr>
        </p:nvSpPr>
        <p:spPr/>
        <p:txBody>
          <a:bodyPr/>
          <a:lstStyle/>
          <a:p>
            <a:fld id="{F6E61C96-ED3C-4710-B8C2-E80301A59E4F}" type="slidenum">
              <a:rPr lang="sv-SE" smtClean="0"/>
              <a:t>14</a:t>
            </a:fld>
            <a:endParaRPr lang="sv-SE"/>
          </a:p>
        </p:txBody>
      </p:sp>
    </p:spTree>
    <p:extLst>
      <p:ext uri="{BB962C8B-B14F-4D97-AF65-F5344CB8AC3E}">
        <p14:creationId xmlns:p14="http://schemas.microsoft.com/office/powerpoint/2010/main" val="216385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 alla deltagare 3-5 </a:t>
            </a:r>
            <a:r>
              <a:rPr lang="sv-SE" dirty="0" err="1"/>
              <a:t>st</a:t>
            </a:r>
            <a:r>
              <a:rPr lang="sv-SE" dirty="0"/>
              <a:t> klisterlappar/pluppar (eller rösta på annat vis) och be dem sätta dessa vid den grupp av ord som de tycker är viktigast. De kan välja att sätta alla pluppar på ett ställe eller fördela alla på olika. De sätter upp precis som de vill.</a:t>
            </a:r>
            <a:br>
              <a:rPr lang="sv-SE" dirty="0"/>
            </a:br>
            <a:r>
              <a:rPr lang="sv-SE" dirty="0"/>
              <a:t>Flest pluppar blir prioriterade behov som kommer att annonseras för att hitta företagens lösningar. </a:t>
            </a:r>
          </a:p>
        </p:txBody>
      </p:sp>
      <p:sp>
        <p:nvSpPr>
          <p:cNvPr id="4" name="Platshållare för bildnummer 3"/>
          <p:cNvSpPr>
            <a:spLocks noGrp="1"/>
          </p:cNvSpPr>
          <p:nvPr>
            <p:ph type="sldNum" sz="quarter" idx="5"/>
          </p:nvPr>
        </p:nvSpPr>
        <p:spPr/>
        <p:txBody>
          <a:bodyPr/>
          <a:lstStyle/>
          <a:p>
            <a:fld id="{F6E61C96-ED3C-4710-B8C2-E80301A59E4F}" type="slidenum">
              <a:rPr lang="sv-SE" smtClean="0"/>
              <a:t>15</a:t>
            </a:fld>
            <a:endParaRPr lang="sv-SE"/>
          </a:p>
        </p:txBody>
      </p:sp>
    </p:spTree>
    <p:extLst>
      <p:ext uri="{BB962C8B-B14F-4D97-AF65-F5344CB8AC3E}">
        <p14:creationId xmlns:p14="http://schemas.microsoft.com/office/powerpoint/2010/main" val="120066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som håller i workshoppen kommer att formulera behovsområden utifrån dagens workshop. Utifrån det leta företag som erbjuds att ställa ut. Se gärna på processen igen. Be deltagarna titta på WebbExpo och/eller fundera på andra utställare innan nästa möte.</a:t>
            </a:r>
          </a:p>
        </p:txBody>
      </p:sp>
      <p:sp>
        <p:nvSpPr>
          <p:cNvPr id="4" name="Platshållare för bildnummer 3"/>
          <p:cNvSpPr>
            <a:spLocks noGrp="1"/>
          </p:cNvSpPr>
          <p:nvPr>
            <p:ph type="sldNum" sz="quarter" idx="5"/>
          </p:nvPr>
        </p:nvSpPr>
        <p:spPr/>
        <p:txBody>
          <a:bodyPr/>
          <a:lstStyle/>
          <a:p>
            <a:fld id="{F6E61C96-ED3C-4710-B8C2-E80301A59E4F}" type="slidenum">
              <a:rPr lang="sv-SE" smtClean="0"/>
              <a:t>16</a:t>
            </a:fld>
            <a:endParaRPr lang="sv-SE"/>
          </a:p>
        </p:txBody>
      </p:sp>
    </p:spTree>
    <p:extLst>
      <p:ext uri="{BB962C8B-B14F-4D97-AF65-F5344CB8AC3E}">
        <p14:creationId xmlns:p14="http://schemas.microsoft.com/office/powerpoint/2010/main" val="2901134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6E61C96-ED3C-4710-B8C2-E80301A59E4F}" type="slidenum">
              <a:rPr lang="sv-SE" smtClean="0"/>
              <a:t>17</a:t>
            </a:fld>
            <a:endParaRPr lang="sv-SE"/>
          </a:p>
        </p:txBody>
      </p:sp>
    </p:spTree>
    <p:extLst>
      <p:ext uri="{BB962C8B-B14F-4D97-AF65-F5344CB8AC3E}">
        <p14:creationId xmlns:p14="http://schemas.microsoft.com/office/powerpoint/2010/main" val="119136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sagt teknik som underlättar vardagen</a:t>
            </a:r>
          </a:p>
        </p:txBody>
      </p:sp>
      <p:sp>
        <p:nvSpPr>
          <p:cNvPr id="4" name="Platshållare för bildnummer 3"/>
          <p:cNvSpPr>
            <a:spLocks noGrp="1"/>
          </p:cNvSpPr>
          <p:nvPr>
            <p:ph type="sldNum" sz="quarter" idx="5"/>
          </p:nvPr>
        </p:nvSpPr>
        <p:spPr/>
        <p:txBody>
          <a:bodyPr/>
          <a:lstStyle/>
          <a:p>
            <a:fld id="{F6E61C96-ED3C-4710-B8C2-E80301A59E4F}" type="slidenum">
              <a:rPr lang="sv-SE" smtClean="0"/>
              <a:t>3</a:t>
            </a:fld>
            <a:endParaRPr lang="sv-SE"/>
          </a:p>
        </p:txBody>
      </p:sp>
    </p:spTree>
    <p:extLst>
      <p:ext uri="{BB962C8B-B14F-4D97-AF65-F5344CB8AC3E}">
        <p14:creationId xmlns:p14="http://schemas.microsoft.com/office/powerpoint/2010/main" val="46887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välfärdsteknik som kan underlätta i hemmet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ED74F-84F1-4BD3-A654-A641B37E6F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86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smarta hem-lösningar som också är välfärdsteknik</a:t>
            </a:r>
          </a:p>
          <a:p>
            <a:r>
              <a:rPr lang="sv-SE" dirty="0"/>
              <a:t>Klas har flera smarta funktioner i sitt hem för att underlätta vardagen. Han kan styra sina enheter genom rösten, alltså att ha en smart högtalare kopplad till lampor, robotdammsugare och rullgardiner. Han kan också välja att styra alla apparater via sin telefon. Systemet kan byggas ut med fler funktioner vid behov.</a:t>
            </a:r>
          </a:p>
          <a:p>
            <a:r>
              <a:rPr lang="sv-SE" dirty="0"/>
              <a:t>För personer som inte kan tala kan funktionerna kopplas till kommunikationshjälpmedel som har talsyntes. Vissa kommunikationshjälpmedel kan styras via blicken så att även personer som inte kan använda sina händer kan använda dem.</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67340-88A5-4BF2-B72B-7F8673DC6E9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32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Cordia New" panose="020B0304020202020204" pitchFamily="34" charset="-34"/>
                <a:ea typeface="+mn-lt"/>
                <a:cs typeface="Cordia New" panose="020B0304020202020204" pitchFamily="34" charset="-34"/>
              </a:rPr>
              <a:t>Även om vi lägger ekonomiska resurser så finns det inte tillräckligt med människor som kan arbeta i välfärden. Nya lösningar behövs.</a:t>
            </a:r>
          </a:p>
          <a:p>
            <a:r>
              <a:rPr lang="sv-SE" sz="1200" dirty="0">
                <a:latin typeface="Cordia New" panose="020B0304020202020204" pitchFamily="34" charset="-34"/>
                <a:cs typeface="Cordia New" panose="020B0304020202020204" pitchFamily="34" charset="-34"/>
              </a:rPr>
              <a:t>Ökat användande av välfärdsteknik kan vara en del av lösningen.</a:t>
            </a:r>
          </a:p>
          <a:p>
            <a:endParaRPr lang="sv-SE" dirty="0"/>
          </a:p>
        </p:txBody>
      </p:sp>
      <p:sp>
        <p:nvSpPr>
          <p:cNvPr id="4" name="Platshållare för bildnummer 3"/>
          <p:cNvSpPr>
            <a:spLocks noGrp="1"/>
          </p:cNvSpPr>
          <p:nvPr>
            <p:ph type="sldNum" sz="quarter" idx="5"/>
          </p:nvPr>
        </p:nvSpPr>
        <p:spPr/>
        <p:txBody>
          <a:bodyPr/>
          <a:lstStyle/>
          <a:p>
            <a:fld id="{F6E61C96-ED3C-4710-B8C2-E80301A59E4F}" type="slidenum">
              <a:rPr lang="sv-SE" smtClean="0"/>
              <a:t>6</a:t>
            </a:fld>
            <a:endParaRPr lang="sv-SE"/>
          </a:p>
        </p:txBody>
      </p:sp>
    </p:spTree>
    <p:extLst>
      <p:ext uri="{BB962C8B-B14F-4D97-AF65-F5344CB8AC3E}">
        <p14:creationId xmlns:p14="http://schemas.microsoft.com/office/powerpoint/2010/main" val="337668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MiniExpo ska utgå ifrån människors behov. Vilka bekymmer har en i vardagen som behöver en lösning? Därefter söker man lösning, en </a:t>
            </a:r>
            <a:r>
              <a:rPr lang="sv-SE" dirty="0" err="1"/>
              <a:t>välfärdsteknisk</a:t>
            </a:r>
            <a:r>
              <a:rPr lang="sv-SE" dirty="0"/>
              <a:t> produkt/tjänst, som kan hjälpa till att lösa problemet. Syftet med dagens workshop är att hitta behov hos den grupp människor som ni deltagare representerar.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61C96-ED3C-4710-B8C2-E80301A59E4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85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MiniExpo är ett koncept som syftar till att öka kunskap om välfärdsteknik. Målgrupper är i huvudsak invånare och civilsamhället. MiniExpo är mindre lokala mässor som anordnas i samverkan med civilsamhälle och kommun utifrån de behov som civilsamhället formulerar. De företag som civilsamhället beslutar bjuds in att ställa ut på mässan.</a:t>
            </a:r>
          </a:p>
        </p:txBody>
      </p:sp>
      <p:sp>
        <p:nvSpPr>
          <p:cNvPr id="4" name="Platshållare för bildnummer 3"/>
          <p:cNvSpPr>
            <a:spLocks noGrp="1"/>
          </p:cNvSpPr>
          <p:nvPr>
            <p:ph type="sldNum" sz="quarter" idx="5"/>
          </p:nvPr>
        </p:nvSpPr>
        <p:spPr/>
        <p:txBody>
          <a:bodyPr/>
          <a:lstStyle/>
          <a:p>
            <a:fld id="{F6E61C96-ED3C-4710-B8C2-E80301A59E4F}" type="slidenum">
              <a:rPr lang="sv-SE" smtClean="0"/>
              <a:t>8</a:t>
            </a:fld>
            <a:endParaRPr lang="sv-SE"/>
          </a:p>
        </p:txBody>
      </p:sp>
    </p:spTree>
    <p:extLst>
      <p:ext uri="{BB962C8B-B14F-4D97-AF65-F5344CB8AC3E}">
        <p14:creationId xmlns:p14="http://schemas.microsoft.com/office/powerpoint/2010/main" val="138169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Civilsamhällets representanter styr innehåll i mässan</a:t>
            </a:r>
          </a:p>
          <a:p>
            <a:r>
              <a:rPr lang="sv-SE" dirty="0"/>
              <a:t>Initiativ till </a:t>
            </a:r>
            <a:r>
              <a:rPr lang="sv-SE" dirty="0" err="1"/>
              <a:t>Miniexpo</a:t>
            </a:r>
            <a:r>
              <a:rPr lang="sv-SE" dirty="0"/>
              <a:t> kan komma från olika håll</a:t>
            </a:r>
          </a:p>
          <a:p>
            <a:r>
              <a:rPr lang="sv-SE" dirty="0"/>
              <a:t>Initiativtagaren bestämmer målgrupp/målgrupper, ex äldre, personer med funktionsnedsättning (eller båda), annan målgrupp</a:t>
            </a:r>
          </a:p>
          <a:p>
            <a:r>
              <a:rPr lang="sv-SE" dirty="0"/>
              <a:t>Kommunen hjälper till att bjuda in representanter från civilsamhället som kan delta i workshop samt bistår med lokal</a:t>
            </a:r>
          </a:p>
        </p:txBody>
      </p:sp>
      <p:sp>
        <p:nvSpPr>
          <p:cNvPr id="4" name="Platshållare för bildnummer 3"/>
          <p:cNvSpPr>
            <a:spLocks noGrp="1"/>
          </p:cNvSpPr>
          <p:nvPr>
            <p:ph type="sldNum" sz="quarter" idx="5"/>
          </p:nvPr>
        </p:nvSpPr>
        <p:spPr/>
        <p:txBody>
          <a:bodyPr/>
          <a:lstStyle/>
          <a:p>
            <a:fld id="{F6E61C96-ED3C-4710-B8C2-E80301A59E4F}" type="slidenum">
              <a:rPr lang="sv-SE" smtClean="0"/>
              <a:t>9</a:t>
            </a:fld>
            <a:endParaRPr lang="sv-SE"/>
          </a:p>
        </p:txBody>
      </p:sp>
    </p:spTree>
    <p:extLst>
      <p:ext uri="{BB962C8B-B14F-4D97-AF65-F5344CB8AC3E}">
        <p14:creationId xmlns:p14="http://schemas.microsoft.com/office/powerpoint/2010/main" val="198179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de olika faserna i processen mycket kort och översiktligt så att deltagarna får en överblick. </a:t>
            </a:r>
            <a:r>
              <a:rPr lang="sv-SE"/>
              <a:t>Nu är ni i Fas 2.</a:t>
            </a:r>
            <a:endParaRPr lang="sv-SE" dirty="0"/>
          </a:p>
        </p:txBody>
      </p:sp>
      <p:sp>
        <p:nvSpPr>
          <p:cNvPr id="4" name="Platshållare för bildnummer 3"/>
          <p:cNvSpPr>
            <a:spLocks noGrp="1"/>
          </p:cNvSpPr>
          <p:nvPr>
            <p:ph type="sldNum" sz="quarter" idx="5"/>
          </p:nvPr>
        </p:nvSpPr>
        <p:spPr/>
        <p:txBody>
          <a:bodyPr/>
          <a:lstStyle/>
          <a:p>
            <a:fld id="{F6E61C96-ED3C-4710-B8C2-E80301A59E4F}" type="slidenum">
              <a:rPr lang="sv-SE" smtClean="0"/>
              <a:t>10</a:t>
            </a:fld>
            <a:endParaRPr lang="sv-SE"/>
          </a:p>
        </p:txBody>
      </p:sp>
    </p:spTree>
    <p:extLst>
      <p:ext uri="{BB962C8B-B14F-4D97-AF65-F5344CB8AC3E}">
        <p14:creationId xmlns:p14="http://schemas.microsoft.com/office/powerpoint/2010/main" val="391841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909BCF-505E-46E9-AE85-CA1E4409CE6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EEE8D21-CF02-4AF1-8394-56D523595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3E92A42-3BA6-4A06-89C8-DF786C366B4B}"/>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5" name="Platshållare för sidfot 4">
            <a:extLst>
              <a:ext uri="{FF2B5EF4-FFF2-40B4-BE49-F238E27FC236}">
                <a16:creationId xmlns:a16="http://schemas.microsoft.com/office/drawing/2014/main" id="{EB02B5B9-48C1-4DAF-9C78-03B893632E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C162E8-66DA-4DAA-B25F-9EA0F322D6AE}"/>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02467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62B048-CCD5-4FEA-875E-56382CCE32E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A1EC2E8-AF44-45DB-89E4-EC3DB0E5035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FD5D5C-EF9F-4722-9C7B-5D126B6A7E3F}"/>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5" name="Platshållare för sidfot 4">
            <a:extLst>
              <a:ext uri="{FF2B5EF4-FFF2-40B4-BE49-F238E27FC236}">
                <a16:creationId xmlns:a16="http://schemas.microsoft.com/office/drawing/2014/main" id="{68CA4236-D1B0-49C0-9DD4-8EE48508B6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7EF16D-12D3-46CA-B9E0-749A575E813A}"/>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54186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BDF0CC9-4F93-4838-AC44-E2E9A0DBCFF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D08641-95AF-491C-BA49-51BC5A6A8EB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59769B-9AF5-443A-881F-DEAE90BAD59B}"/>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5" name="Platshållare för sidfot 4">
            <a:extLst>
              <a:ext uri="{FF2B5EF4-FFF2-40B4-BE49-F238E27FC236}">
                <a16:creationId xmlns:a16="http://schemas.microsoft.com/office/drawing/2014/main" id="{6D8D79E3-42C3-4DBD-9552-97B129B0FF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7EFF9A-51E4-4C18-A808-F913CE4FDC9C}"/>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7491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ED9022-E4A9-452E-8E37-7B0D6F33D10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84D3FDD-F9DB-4DDB-8BF8-1E7E4125AC20}"/>
              </a:ext>
            </a:extLst>
          </p:cNvPr>
          <p:cNvSpPr>
            <a:spLocks noGrp="1"/>
          </p:cNvSpPr>
          <p:nvPr>
            <p:ph type="dt" sz="half" idx="10"/>
          </p:nvPr>
        </p:nvSpPr>
        <p:spPr/>
        <p:txBody>
          <a:bodyPr/>
          <a:lstStyle/>
          <a:p>
            <a:fld id="{A9896216-3E38-4BA1-94F0-8EAAB9A80E01}" type="datetimeFigureOut">
              <a:rPr lang="sv-SE" smtClean="0"/>
              <a:pPr/>
              <a:t>2024-02-05</a:t>
            </a:fld>
            <a:endParaRPr lang="sv-SE"/>
          </a:p>
        </p:txBody>
      </p:sp>
      <p:sp>
        <p:nvSpPr>
          <p:cNvPr id="4" name="Platshållare för bildnummer 3">
            <a:extLst>
              <a:ext uri="{FF2B5EF4-FFF2-40B4-BE49-F238E27FC236}">
                <a16:creationId xmlns:a16="http://schemas.microsoft.com/office/drawing/2014/main" id="{4B4BBF45-B8EA-469E-ABE5-E9B186CE352F}"/>
              </a:ext>
            </a:extLst>
          </p:cNvPr>
          <p:cNvSpPr>
            <a:spLocks noGrp="1"/>
          </p:cNvSpPr>
          <p:nvPr>
            <p:ph type="sldNum" sz="quarter" idx="11"/>
          </p:nvPr>
        </p:nvSpPr>
        <p:spPr/>
        <p:txBody>
          <a:bodyPr/>
          <a:lstStyle/>
          <a:p>
            <a:fld id="{9C0C57C0-E922-40A5-AE07-FEC75597E937}" type="slidenum">
              <a:rPr lang="sv-SE" smtClean="0"/>
              <a:pPr/>
              <a:t>‹#›</a:t>
            </a:fld>
            <a:endParaRPr lang="sv-SE"/>
          </a:p>
        </p:txBody>
      </p:sp>
    </p:spTree>
    <p:extLst>
      <p:ext uri="{BB962C8B-B14F-4D97-AF65-F5344CB8AC3E}">
        <p14:creationId xmlns:p14="http://schemas.microsoft.com/office/powerpoint/2010/main" val="364353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13AB5-DFA1-4E40-8E1B-C4EF0A05647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E6D7378-8F4A-481C-861E-B0D36184D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3B664BB-541B-46DD-835E-FB1537DF707A}"/>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5" name="Platshållare för sidfot 4">
            <a:extLst>
              <a:ext uri="{FF2B5EF4-FFF2-40B4-BE49-F238E27FC236}">
                <a16:creationId xmlns:a16="http://schemas.microsoft.com/office/drawing/2014/main" id="{9C688B96-96A5-42D9-90A5-531C511DD3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5CAE54-49B1-4105-94B7-ED41466B59B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95339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7F420-6EDC-4A4E-A988-6C6BDD0FA2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7207EA-2ECB-4B16-965F-E2DA4C18442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F1335B-3BC5-4D81-BC77-3C599BBF13B2}"/>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5" name="Platshållare för sidfot 4">
            <a:extLst>
              <a:ext uri="{FF2B5EF4-FFF2-40B4-BE49-F238E27FC236}">
                <a16:creationId xmlns:a16="http://schemas.microsoft.com/office/drawing/2014/main" id="{3D852679-A86F-4BB2-8B43-51A8507F5E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45308C-FAFE-4ECD-9A9B-88C3507B14AB}"/>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65362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7F701-1128-4268-B779-AE9C15A9804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6591D83-B40C-4AF1-A8A3-B386E593B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D5DD789-9742-4D1F-8CDE-2ABD05EAECCA}"/>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5" name="Platshållare för sidfot 4">
            <a:extLst>
              <a:ext uri="{FF2B5EF4-FFF2-40B4-BE49-F238E27FC236}">
                <a16:creationId xmlns:a16="http://schemas.microsoft.com/office/drawing/2014/main" id="{525482C6-CF99-4DD6-BBC3-1733DD2AA0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69880B-3EB6-4C9E-875A-1B27AC18FF10}"/>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23393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05688-5B77-4412-8DB0-EF24E8CB2D3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E06DCA-E133-4050-BD59-0CDBA0E5535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C55B7DC-7B18-4752-85FB-720873D835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D9ABA6-79D9-4BA7-AD22-8E8984458055}"/>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6" name="Platshållare för sidfot 5">
            <a:extLst>
              <a:ext uri="{FF2B5EF4-FFF2-40B4-BE49-F238E27FC236}">
                <a16:creationId xmlns:a16="http://schemas.microsoft.com/office/drawing/2014/main" id="{F16F9F4F-B13C-4B32-A333-4B6508C7B5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BA0283-1071-4689-83E3-292676F472B1}"/>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459264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79CBF3-B784-4F99-BFF0-46994732E03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398D03-F0C7-4EA9-82AA-C834BCD37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FDDCF8F-AEB3-4548-89D7-8FE627C4B33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0C61581-4CBC-4DF8-8DE1-030484181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7A83EB7-3D24-428B-9197-78D72E0B34E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3C0CE1B-1CA2-4E06-8B76-B976D4BB395B}"/>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8" name="Platshållare för sidfot 7">
            <a:extLst>
              <a:ext uri="{FF2B5EF4-FFF2-40B4-BE49-F238E27FC236}">
                <a16:creationId xmlns:a16="http://schemas.microsoft.com/office/drawing/2014/main" id="{C4ED60C4-6E1C-47B7-B362-A21A2829064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AE2962-D172-4467-AEED-C0804252BC62}"/>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70707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89288-31EB-41CB-934A-9BCA5C87D8F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1311D3-5D08-459A-B138-08EBCB9E4227}"/>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4" name="Platshållare för sidfot 3">
            <a:extLst>
              <a:ext uri="{FF2B5EF4-FFF2-40B4-BE49-F238E27FC236}">
                <a16:creationId xmlns:a16="http://schemas.microsoft.com/office/drawing/2014/main" id="{738AFF11-EFE5-4418-866B-3FF5EE88EC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EF2F34D-C217-464D-808F-D03BACFBAF66}"/>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75375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2601373-E498-4655-AC92-9E2BF7CC694A}"/>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3" name="Platshållare för sidfot 2">
            <a:extLst>
              <a:ext uri="{FF2B5EF4-FFF2-40B4-BE49-F238E27FC236}">
                <a16:creationId xmlns:a16="http://schemas.microsoft.com/office/drawing/2014/main" id="{D86149DA-FDB0-4FFA-A787-4613F031A65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2A491A-B908-4C0A-814D-035B7A5B4F0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56677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2E707-C259-45AD-B7AA-FEC014B1973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16675D-3424-46CC-8BEE-DE772B9477C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77F538-9D84-46D7-A1B9-986E7E2E80F7}"/>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5" name="Platshållare för sidfot 4">
            <a:extLst>
              <a:ext uri="{FF2B5EF4-FFF2-40B4-BE49-F238E27FC236}">
                <a16:creationId xmlns:a16="http://schemas.microsoft.com/office/drawing/2014/main" id="{F5003CC4-FDB1-41ED-896D-933E03C914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00DAE6-42B7-43E9-AC02-73C704565AB3}"/>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060146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1B2DE-487C-4340-A545-5D8565F249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4C4996-ECCA-4D10-9BFD-7B08B852F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C901F6-7156-4149-8A9C-702CC7BE8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B75CDE4-844F-4ADC-BC7D-785BDF2819B0}"/>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6" name="Platshållare för sidfot 5">
            <a:extLst>
              <a:ext uri="{FF2B5EF4-FFF2-40B4-BE49-F238E27FC236}">
                <a16:creationId xmlns:a16="http://schemas.microsoft.com/office/drawing/2014/main" id="{B774EF3F-51B6-4709-BF7E-94F497F629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3AB228-E347-4A9E-9309-DEDD939217E9}"/>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6641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8FB8A-3D6D-4B41-8084-33BBAD18A2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89F90DA-F65A-4EEF-A3DB-5CFA7A674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CE2BEDC-E5DD-42F3-9709-BEA3DCD12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9B02F76-6609-4F8B-BA57-592568119D99}"/>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6" name="Platshållare för sidfot 5">
            <a:extLst>
              <a:ext uri="{FF2B5EF4-FFF2-40B4-BE49-F238E27FC236}">
                <a16:creationId xmlns:a16="http://schemas.microsoft.com/office/drawing/2014/main" id="{A447EA10-BE32-4E3B-96E5-7B8B796D29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3C21D0-B9B1-4AE1-8B0E-4DE3557239D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68914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50450-1AF9-4873-9339-3393A9A6087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66D20A8-90DD-4384-9AAB-9FA55CC3805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918046-89D5-494F-97A7-F0806F56DE6D}"/>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5" name="Platshållare för sidfot 4">
            <a:extLst>
              <a:ext uri="{FF2B5EF4-FFF2-40B4-BE49-F238E27FC236}">
                <a16:creationId xmlns:a16="http://schemas.microsoft.com/office/drawing/2014/main" id="{BB53C900-5669-44C5-AC60-614E9B8086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613376-0DA2-4EB0-BEA3-337D4328A76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438486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E59D1C-0114-4894-8BA7-71C0E882D9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F931FEE-0B2E-42BB-A11C-C9DD6135ED4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D00CBC-4248-4974-AFC2-4AB8F611A885}"/>
              </a:ext>
            </a:extLst>
          </p:cNvPr>
          <p:cNvSpPr>
            <a:spLocks noGrp="1"/>
          </p:cNvSpPr>
          <p:nvPr>
            <p:ph type="dt" sz="half" idx="10"/>
          </p:nvPr>
        </p:nvSpPr>
        <p:spPr/>
        <p:txBody>
          <a:bodyPr/>
          <a:lstStyle/>
          <a:p>
            <a:fld id="{9EA48ACF-76F5-4163-BBCA-4A830815DA02}" type="datetimeFigureOut">
              <a:rPr lang="sv-SE" smtClean="0"/>
              <a:t>2024-02-05</a:t>
            </a:fld>
            <a:endParaRPr lang="sv-SE"/>
          </a:p>
        </p:txBody>
      </p:sp>
      <p:sp>
        <p:nvSpPr>
          <p:cNvPr id="5" name="Platshållare för sidfot 4">
            <a:extLst>
              <a:ext uri="{FF2B5EF4-FFF2-40B4-BE49-F238E27FC236}">
                <a16:creationId xmlns:a16="http://schemas.microsoft.com/office/drawing/2014/main" id="{554631D1-15FF-4A74-8B42-1E8B092325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0F7FAB-1C66-4493-8A38-AC9267804684}"/>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53215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41FBC0-CD25-43BC-BBDB-0848BD8040C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044722C-8AF7-4BC1-9EBF-D9FC653B8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D4803FC-F2F4-418C-AA0C-EE2475FBE85A}"/>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5F6C4615-FA35-47CC-BAFF-09696DE9A2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12B1979-C6E0-49F5-A444-24C4F014CFDB}"/>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681731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63BBF-D16B-44DF-BF7F-C0C9A5ECF24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C703DB-5B12-4FC8-8873-3F578E628E0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2ED231-AAD0-4D1D-B3E3-087F6C3373ED}"/>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858CEED1-B95A-4027-A4EF-8AF1C38B94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F38861-753E-438A-BFDF-2098043D2C32}"/>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68830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12487-E3D5-46E7-89D9-DC5553B493E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29C6EAB-3C49-4AE5-A7BC-C43494856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7D1C21-CE69-45A4-994D-03B74BA31521}"/>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CAF70622-720B-4D9D-9C03-461DEA9124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473B49-D9F6-4699-B425-DF7B821E9DC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194153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382D0-157C-4659-B2B4-7B00DA63D6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44ED6F-3E42-4CFF-9DCA-F477B2EEF4B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1729F08-0466-4943-8867-7CEBB13EC73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5A3BA43-CC05-4CF7-A76D-9F6F55886537}"/>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6" name="Platshållare för sidfot 5">
            <a:extLst>
              <a:ext uri="{FF2B5EF4-FFF2-40B4-BE49-F238E27FC236}">
                <a16:creationId xmlns:a16="http://schemas.microsoft.com/office/drawing/2014/main" id="{C8AD9F21-000D-4BD4-A932-338C18AE05D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6F574BF-017F-4456-B0F9-E856F7D95F4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700442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635496-A197-411D-98F6-FBFC05E7959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4B0BE6-2772-4C5A-98F9-573D8AF2F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7A0B621-A693-4010-9E99-A75CDEE1C7A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3B41544-E212-4EF0-BC94-8347A0F21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654C9AE-C022-4752-A32C-37266261CDD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35A20EE-EBF0-4555-826F-B35823A90DBD}"/>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8" name="Platshållare för sidfot 7">
            <a:extLst>
              <a:ext uri="{FF2B5EF4-FFF2-40B4-BE49-F238E27FC236}">
                <a16:creationId xmlns:a16="http://schemas.microsoft.com/office/drawing/2014/main" id="{557ADECD-A0F2-40D0-BD83-09D5D74CF97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E3502E2-F4F9-41AA-AD24-3514C261B281}"/>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460547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16595-AF8E-48FA-BE4F-3B65844FAFF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633919C-3DB8-4877-AC1C-D1B483BCBEEF}"/>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4" name="Platshållare för sidfot 3">
            <a:extLst>
              <a:ext uri="{FF2B5EF4-FFF2-40B4-BE49-F238E27FC236}">
                <a16:creationId xmlns:a16="http://schemas.microsoft.com/office/drawing/2014/main" id="{4986B1A0-3CD6-4171-AA70-220E6B7D6E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A55B042-4C3D-45C8-9866-397130FE7A30}"/>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83131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40DB82-0C40-4054-9648-C3F3D825FF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F20822-0C46-458C-83CA-39CDFC2BC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A0C46D7-514B-4683-BCD6-A21BCAA05DD9}"/>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5" name="Platshållare för sidfot 4">
            <a:extLst>
              <a:ext uri="{FF2B5EF4-FFF2-40B4-BE49-F238E27FC236}">
                <a16:creationId xmlns:a16="http://schemas.microsoft.com/office/drawing/2014/main" id="{AA4BE0CC-9355-48B0-9169-B814223ADF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80EB16-8CB3-42AF-8489-97535AE272FB}"/>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16903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2E4728-2F0B-470E-8189-5EE39ABA6BAA}"/>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3" name="Platshållare för sidfot 2">
            <a:extLst>
              <a:ext uri="{FF2B5EF4-FFF2-40B4-BE49-F238E27FC236}">
                <a16:creationId xmlns:a16="http://schemas.microsoft.com/office/drawing/2014/main" id="{78E0F243-0486-45AF-9FDE-BF92D8615A9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8E0009D-3E91-4C37-AC4E-7F8FD471895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846943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5DF3C-A6AC-4B5D-85CE-F6CEF2FB183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173954-B6F9-41A8-B88B-D0D9D0927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9EC5E42-5DDB-4C6E-8B97-99FFBA253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719F6A4-9F54-45BA-A669-33077CC2468A}"/>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6" name="Platshållare för sidfot 5">
            <a:extLst>
              <a:ext uri="{FF2B5EF4-FFF2-40B4-BE49-F238E27FC236}">
                <a16:creationId xmlns:a16="http://schemas.microsoft.com/office/drawing/2014/main" id="{849346D7-080D-4309-808F-6BFD198479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0833D2-F011-4385-AEE8-F640EF81A23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512703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838C6-F742-43E2-8D46-0E87B583879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A2DDDBC-FB5B-4D6F-8B18-C533D7990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F211891-EE63-481B-8C23-B5CEC5095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5598FB-D5D3-4420-985B-4F903DA1A341}"/>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6" name="Platshållare för sidfot 5">
            <a:extLst>
              <a:ext uri="{FF2B5EF4-FFF2-40B4-BE49-F238E27FC236}">
                <a16:creationId xmlns:a16="http://schemas.microsoft.com/office/drawing/2014/main" id="{CC66707E-7E6A-407B-8E43-E15CF07FE7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7EAFE1E-FF5B-4E63-AEE6-087E697CB4C8}"/>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68762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CF102-1695-4AA4-B9D6-25F8483F5F4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80B3FDA-8B50-4E4E-9C6F-9B4DC64F45A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F0B752-0B80-4C46-ADE9-718FE81C11E0}"/>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16D6CD57-97F2-4926-B5AB-CEB910BA3D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D73AC7-BC03-462C-85FC-44E1B2795106}"/>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4125417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042F52-8193-4C0F-8877-58D82112114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BA8BA-42DD-4352-9E49-1E180AB4A8D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17A6C8-1120-4665-913F-6959E8F3BAB3}"/>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E2D4DEFD-E060-481B-B174-A28F9C2DCC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D44D75-C4AE-409D-B553-9A26F64D4C0F}"/>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508283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13AB5-DFA1-4E40-8E1B-C4EF0A05647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E6D7378-8F4A-481C-861E-B0D36184D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3B664BB-541B-46DD-835E-FB1537DF707A}"/>
              </a:ext>
            </a:extLst>
          </p:cNvPr>
          <p:cNvSpPr>
            <a:spLocks noGrp="1"/>
          </p:cNvSpPr>
          <p:nvPr>
            <p:ph type="dt" sz="half" idx="10"/>
          </p:nvPr>
        </p:nvSpPr>
        <p:spPr/>
        <p:txBody>
          <a:bodyPr/>
          <a:lstStyle/>
          <a:p>
            <a:fld id="{DF263ACC-1CA6-41F1-A57D-4C62FFFB9E69}" type="datetime1">
              <a:rPr lang="sv-SE" smtClean="0"/>
              <a:t>2024-02-05</a:t>
            </a:fld>
            <a:endParaRPr lang="sv-SE"/>
          </a:p>
        </p:txBody>
      </p:sp>
      <p:sp>
        <p:nvSpPr>
          <p:cNvPr id="5" name="Platshållare för sidfot 4">
            <a:extLst>
              <a:ext uri="{FF2B5EF4-FFF2-40B4-BE49-F238E27FC236}">
                <a16:creationId xmlns:a16="http://schemas.microsoft.com/office/drawing/2014/main" id="{9C688B96-96A5-42D9-90A5-531C511DD3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5CAE54-49B1-4105-94B7-ED41466B59B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330290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7F420-6EDC-4A4E-A988-6C6BDD0FA2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7207EA-2ECB-4B16-965F-E2DA4C18442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F1335B-3BC5-4D81-BC77-3C599BBF13B2}"/>
              </a:ext>
            </a:extLst>
          </p:cNvPr>
          <p:cNvSpPr>
            <a:spLocks noGrp="1"/>
          </p:cNvSpPr>
          <p:nvPr>
            <p:ph type="dt" sz="half" idx="10"/>
          </p:nvPr>
        </p:nvSpPr>
        <p:spPr/>
        <p:txBody>
          <a:bodyPr/>
          <a:lstStyle/>
          <a:p>
            <a:fld id="{1FDD93E4-A017-4249-8289-0C9590F6FD2A}" type="datetime1">
              <a:rPr lang="sv-SE" smtClean="0"/>
              <a:t>2024-02-05</a:t>
            </a:fld>
            <a:endParaRPr lang="sv-SE"/>
          </a:p>
        </p:txBody>
      </p:sp>
      <p:sp>
        <p:nvSpPr>
          <p:cNvPr id="5" name="Platshållare för sidfot 4">
            <a:extLst>
              <a:ext uri="{FF2B5EF4-FFF2-40B4-BE49-F238E27FC236}">
                <a16:creationId xmlns:a16="http://schemas.microsoft.com/office/drawing/2014/main" id="{3D852679-A86F-4BB2-8B43-51A8507F5E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45308C-FAFE-4ECD-9A9B-88C3507B14AB}"/>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467496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7F701-1128-4268-B779-AE9C15A9804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6591D83-B40C-4AF1-A8A3-B386E593B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D5DD789-9742-4D1F-8CDE-2ABD05EAECCA}"/>
              </a:ext>
            </a:extLst>
          </p:cNvPr>
          <p:cNvSpPr>
            <a:spLocks noGrp="1"/>
          </p:cNvSpPr>
          <p:nvPr>
            <p:ph type="dt" sz="half" idx="10"/>
          </p:nvPr>
        </p:nvSpPr>
        <p:spPr/>
        <p:txBody>
          <a:bodyPr/>
          <a:lstStyle/>
          <a:p>
            <a:fld id="{6D279649-076A-4235-8144-878BA7396BC9}" type="datetime1">
              <a:rPr lang="sv-SE" smtClean="0"/>
              <a:t>2024-02-05</a:t>
            </a:fld>
            <a:endParaRPr lang="sv-SE"/>
          </a:p>
        </p:txBody>
      </p:sp>
      <p:sp>
        <p:nvSpPr>
          <p:cNvPr id="5" name="Platshållare för sidfot 4">
            <a:extLst>
              <a:ext uri="{FF2B5EF4-FFF2-40B4-BE49-F238E27FC236}">
                <a16:creationId xmlns:a16="http://schemas.microsoft.com/office/drawing/2014/main" id="{525482C6-CF99-4DD6-BBC3-1733DD2AA0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69880B-3EB6-4C9E-875A-1B27AC18FF10}"/>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671976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05688-5B77-4412-8DB0-EF24E8CB2D3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E06DCA-E133-4050-BD59-0CDBA0E5535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C55B7DC-7B18-4752-85FB-720873D835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D9ABA6-79D9-4BA7-AD22-8E8984458055}"/>
              </a:ext>
            </a:extLst>
          </p:cNvPr>
          <p:cNvSpPr>
            <a:spLocks noGrp="1"/>
          </p:cNvSpPr>
          <p:nvPr>
            <p:ph type="dt" sz="half" idx="10"/>
          </p:nvPr>
        </p:nvSpPr>
        <p:spPr/>
        <p:txBody>
          <a:bodyPr/>
          <a:lstStyle/>
          <a:p>
            <a:fld id="{20509C5E-6B4E-44E4-A59E-145F3D76B344}" type="datetime1">
              <a:rPr lang="sv-SE" smtClean="0"/>
              <a:t>2024-02-05</a:t>
            </a:fld>
            <a:endParaRPr lang="sv-SE"/>
          </a:p>
        </p:txBody>
      </p:sp>
      <p:sp>
        <p:nvSpPr>
          <p:cNvPr id="6" name="Platshållare för sidfot 5">
            <a:extLst>
              <a:ext uri="{FF2B5EF4-FFF2-40B4-BE49-F238E27FC236}">
                <a16:creationId xmlns:a16="http://schemas.microsoft.com/office/drawing/2014/main" id="{F16F9F4F-B13C-4B32-A333-4B6508C7B5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BA0283-1071-4689-83E3-292676F472B1}"/>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6858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79CBF3-B784-4F99-BFF0-46994732E03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398D03-F0C7-4EA9-82AA-C834BCD37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FDDCF8F-AEB3-4548-89D7-8FE627C4B33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0C61581-4CBC-4DF8-8DE1-030484181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7A83EB7-3D24-428B-9197-78D72E0B34E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3C0CE1B-1CA2-4E06-8B76-B976D4BB395B}"/>
              </a:ext>
            </a:extLst>
          </p:cNvPr>
          <p:cNvSpPr>
            <a:spLocks noGrp="1"/>
          </p:cNvSpPr>
          <p:nvPr>
            <p:ph type="dt" sz="half" idx="10"/>
          </p:nvPr>
        </p:nvSpPr>
        <p:spPr/>
        <p:txBody>
          <a:bodyPr/>
          <a:lstStyle/>
          <a:p>
            <a:fld id="{12876BFE-3A70-4453-9FEC-EDF37177E7B7}" type="datetime1">
              <a:rPr lang="sv-SE" smtClean="0"/>
              <a:t>2024-02-05</a:t>
            </a:fld>
            <a:endParaRPr lang="sv-SE"/>
          </a:p>
        </p:txBody>
      </p:sp>
      <p:sp>
        <p:nvSpPr>
          <p:cNvPr id="8" name="Platshållare för sidfot 7">
            <a:extLst>
              <a:ext uri="{FF2B5EF4-FFF2-40B4-BE49-F238E27FC236}">
                <a16:creationId xmlns:a16="http://schemas.microsoft.com/office/drawing/2014/main" id="{C4ED60C4-6E1C-47B7-B362-A21A2829064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AE2962-D172-4467-AEED-C0804252BC62}"/>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73138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69B8D0-0A9D-4EBD-9F0E-2571EF7178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34A014-F11F-434E-B8FB-F7AD47A7C7A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4D04FA9-8D2F-4A9A-BE29-C6B4AA9A79E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FF59BFE-AF53-41E7-9E79-6CEAE2D89F0B}"/>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6" name="Platshållare för sidfot 5">
            <a:extLst>
              <a:ext uri="{FF2B5EF4-FFF2-40B4-BE49-F238E27FC236}">
                <a16:creationId xmlns:a16="http://schemas.microsoft.com/office/drawing/2014/main" id="{CE166AB6-3553-4903-9F0F-22513FED09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A4C3B3-1B4E-4923-936B-AF13AFF0E10B}"/>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18035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89288-31EB-41CB-934A-9BCA5C87D8F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1311D3-5D08-459A-B138-08EBCB9E4227}"/>
              </a:ext>
            </a:extLst>
          </p:cNvPr>
          <p:cNvSpPr>
            <a:spLocks noGrp="1"/>
          </p:cNvSpPr>
          <p:nvPr>
            <p:ph type="dt" sz="half" idx="10"/>
          </p:nvPr>
        </p:nvSpPr>
        <p:spPr/>
        <p:txBody>
          <a:bodyPr/>
          <a:lstStyle/>
          <a:p>
            <a:fld id="{56462EFE-53D8-446F-B09A-7D0F6D259972}" type="datetime1">
              <a:rPr lang="sv-SE" smtClean="0"/>
              <a:t>2024-02-05</a:t>
            </a:fld>
            <a:endParaRPr lang="sv-SE"/>
          </a:p>
        </p:txBody>
      </p:sp>
      <p:sp>
        <p:nvSpPr>
          <p:cNvPr id="4" name="Platshållare för sidfot 3">
            <a:extLst>
              <a:ext uri="{FF2B5EF4-FFF2-40B4-BE49-F238E27FC236}">
                <a16:creationId xmlns:a16="http://schemas.microsoft.com/office/drawing/2014/main" id="{738AFF11-EFE5-4418-866B-3FF5EE88EC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EF2F34D-C217-464D-808F-D03BACFBAF66}"/>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34571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2601373-E498-4655-AC92-9E2BF7CC694A}"/>
              </a:ext>
            </a:extLst>
          </p:cNvPr>
          <p:cNvSpPr>
            <a:spLocks noGrp="1"/>
          </p:cNvSpPr>
          <p:nvPr>
            <p:ph type="dt" sz="half" idx="10"/>
          </p:nvPr>
        </p:nvSpPr>
        <p:spPr/>
        <p:txBody>
          <a:bodyPr/>
          <a:lstStyle/>
          <a:p>
            <a:fld id="{C88CF02C-DAA5-45F4-839C-82498D64FF74}" type="datetime1">
              <a:rPr lang="sv-SE" smtClean="0"/>
              <a:t>2024-02-05</a:t>
            </a:fld>
            <a:endParaRPr lang="sv-SE"/>
          </a:p>
        </p:txBody>
      </p:sp>
      <p:sp>
        <p:nvSpPr>
          <p:cNvPr id="3" name="Platshållare för sidfot 2">
            <a:extLst>
              <a:ext uri="{FF2B5EF4-FFF2-40B4-BE49-F238E27FC236}">
                <a16:creationId xmlns:a16="http://schemas.microsoft.com/office/drawing/2014/main" id="{D86149DA-FDB0-4FFA-A787-4613F031A65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2A491A-B908-4C0A-814D-035B7A5B4F0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53450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1B2DE-487C-4340-A545-5D8565F249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4C4996-ECCA-4D10-9BFD-7B08B852F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C901F6-7156-4149-8A9C-702CC7BE8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B75CDE4-844F-4ADC-BC7D-785BDF2819B0}"/>
              </a:ext>
            </a:extLst>
          </p:cNvPr>
          <p:cNvSpPr>
            <a:spLocks noGrp="1"/>
          </p:cNvSpPr>
          <p:nvPr>
            <p:ph type="dt" sz="half" idx="10"/>
          </p:nvPr>
        </p:nvSpPr>
        <p:spPr/>
        <p:txBody>
          <a:bodyPr/>
          <a:lstStyle/>
          <a:p>
            <a:fld id="{A6F9B891-359A-47AF-959D-EE456D4CE409}" type="datetime1">
              <a:rPr lang="sv-SE" smtClean="0"/>
              <a:t>2024-02-05</a:t>
            </a:fld>
            <a:endParaRPr lang="sv-SE"/>
          </a:p>
        </p:txBody>
      </p:sp>
      <p:sp>
        <p:nvSpPr>
          <p:cNvPr id="6" name="Platshållare för sidfot 5">
            <a:extLst>
              <a:ext uri="{FF2B5EF4-FFF2-40B4-BE49-F238E27FC236}">
                <a16:creationId xmlns:a16="http://schemas.microsoft.com/office/drawing/2014/main" id="{B774EF3F-51B6-4709-BF7E-94F497F629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3AB228-E347-4A9E-9309-DEDD939217E9}"/>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136378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8FB8A-3D6D-4B41-8084-33BBAD18A2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89F90DA-F65A-4EEF-A3DB-5CFA7A674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CE2BEDC-E5DD-42F3-9709-BEA3DCD12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9B02F76-6609-4F8B-BA57-592568119D99}"/>
              </a:ext>
            </a:extLst>
          </p:cNvPr>
          <p:cNvSpPr>
            <a:spLocks noGrp="1"/>
          </p:cNvSpPr>
          <p:nvPr>
            <p:ph type="dt" sz="half" idx="10"/>
          </p:nvPr>
        </p:nvSpPr>
        <p:spPr/>
        <p:txBody>
          <a:bodyPr/>
          <a:lstStyle/>
          <a:p>
            <a:fld id="{0911BBDB-B51B-4084-9A83-E11057D4E85E}" type="datetime1">
              <a:rPr lang="sv-SE" smtClean="0"/>
              <a:t>2024-02-05</a:t>
            </a:fld>
            <a:endParaRPr lang="sv-SE"/>
          </a:p>
        </p:txBody>
      </p:sp>
      <p:sp>
        <p:nvSpPr>
          <p:cNvPr id="6" name="Platshållare för sidfot 5">
            <a:extLst>
              <a:ext uri="{FF2B5EF4-FFF2-40B4-BE49-F238E27FC236}">
                <a16:creationId xmlns:a16="http://schemas.microsoft.com/office/drawing/2014/main" id="{A447EA10-BE32-4E3B-96E5-7B8B796D29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3C21D0-B9B1-4AE1-8B0E-4DE3557239D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327688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50450-1AF9-4873-9339-3393A9A6087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66D20A8-90DD-4384-9AAB-9FA55CC3805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918046-89D5-494F-97A7-F0806F56DE6D}"/>
              </a:ext>
            </a:extLst>
          </p:cNvPr>
          <p:cNvSpPr>
            <a:spLocks noGrp="1"/>
          </p:cNvSpPr>
          <p:nvPr>
            <p:ph type="dt" sz="half" idx="10"/>
          </p:nvPr>
        </p:nvSpPr>
        <p:spPr/>
        <p:txBody>
          <a:bodyPr/>
          <a:lstStyle/>
          <a:p>
            <a:fld id="{C395A27F-01FD-4756-B56A-22E95782B493}" type="datetime1">
              <a:rPr lang="sv-SE" smtClean="0"/>
              <a:t>2024-02-05</a:t>
            </a:fld>
            <a:endParaRPr lang="sv-SE"/>
          </a:p>
        </p:txBody>
      </p:sp>
      <p:sp>
        <p:nvSpPr>
          <p:cNvPr id="5" name="Platshållare för sidfot 4">
            <a:extLst>
              <a:ext uri="{FF2B5EF4-FFF2-40B4-BE49-F238E27FC236}">
                <a16:creationId xmlns:a16="http://schemas.microsoft.com/office/drawing/2014/main" id="{BB53C900-5669-44C5-AC60-614E9B8086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613376-0DA2-4EB0-BEA3-337D4328A76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569135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E59D1C-0114-4894-8BA7-71C0E882D9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F931FEE-0B2E-42BB-A11C-C9DD6135ED4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D00CBC-4248-4974-AFC2-4AB8F611A885}"/>
              </a:ext>
            </a:extLst>
          </p:cNvPr>
          <p:cNvSpPr>
            <a:spLocks noGrp="1"/>
          </p:cNvSpPr>
          <p:nvPr>
            <p:ph type="dt" sz="half" idx="10"/>
          </p:nvPr>
        </p:nvSpPr>
        <p:spPr/>
        <p:txBody>
          <a:bodyPr/>
          <a:lstStyle/>
          <a:p>
            <a:fld id="{5D961311-E07E-4FE0-8AD4-82023BD2D146}" type="datetime1">
              <a:rPr lang="sv-SE" smtClean="0"/>
              <a:t>2024-02-05</a:t>
            </a:fld>
            <a:endParaRPr lang="sv-SE"/>
          </a:p>
        </p:txBody>
      </p:sp>
      <p:sp>
        <p:nvSpPr>
          <p:cNvPr id="5" name="Platshållare för sidfot 4">
            <a:extLst>
              <a:ext uri="{FF2B5EF4-FFF2-40B4-BE49-F238E27FC236}">
                <a16:creationId xmlns:a16="http://schemas.microsoft.com/office/drawing/2014/main" id="{554631D1-15FF-4A74-8B42-1E8B092325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0F7FAB-1C66-4493-8A38-AC9267804684}"/>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021921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41FBC0-CD25-43BC-BBDB-0848BD8040C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044722C-8AF7-4BC1-9EBF-D9FC653B8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D4803FC-F2F4-418C-AA0C-EE2475FBE85A}"/>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5F6C4615-FA35-47CC-BAFF-09696DE9A2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12B1979-C6E0-49F5-A444-24C4F014CFDB}"/>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14462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63BBF-D16B-44DF-BF7F-C0C9A5ECF24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C703DB-5B12-4FC8-8873-3F578E628E0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2ED231-AAD0-4D1D-B3E3-087F6C3373ED}"/>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858CEED1-B95A-4027-A4EF-8AF1C38B94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F38861-753E-438A-BFDF-2098043D2C32}"/>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960689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12487-E3D5-46E7-89D9-DC5553B493E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29C6EAB-3C49-4AE5-A7BC-C43494856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7D1C21-CE69-45A4-994D-03B74BA31521}"/>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CAF70622-720B-4D9D-9C03-461DEA9124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473B49-D9F6-4699-B425-DF7B821E9DC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362281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382D0-157C-4659-B2B4-7B00DA63D6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44ED6F-3E42-4CFF-9DCA-F477B2EEF4B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1729F08-0466-4943-8867-7CEBB13EC73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5A3BA43-CC05-4CF7-A76D-9F6F55886537}"/>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6" name="Platshållare för sidfot 5">
            <a:extLst>
              <a:ext uri="{FF2B5EF4-FFF2-40B4-BE49-F238E27FC236}">
                <a16:creationId xmlns:a16="http://schemas.microsoft.com/office/drawing/2014/main" id="{C8AD9F21-000D-4BD4-A932-338C18AE05D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6F574BF-017F-4456-B0F9-E856F7D95F4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09608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B4637-B39A-4DB6-BC2D-3DD268F1407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9F2DD-6E72-408F-894E-4BE2B7AC7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39CCF3F-7CB7-4826-BCDD-4E3FA4244C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5337801-0590-4DFC-8E27-BF4ECE20C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ADAEE81-E256-4F62-8B28-BB1AF98BC00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9A2C5C-F9D7-4F30-8BF5-6FF47B0DADF7}"/>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8" name="Platshållare för sidfot 7">
            <a:extLst>
              <a:ext uri="{FF2B5EF4-FFF2-40B4-BE49-F238E27FC236}">
                <a16:creationId xmlns:a16="http://schemas.microsoft.com/office/drawing/2014/main" id="{2B4CBD2D-BBE0-4E31-944D-A3B7FA5E428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CF37412-AA7F-48E7-8028-0F616E035A3A}"/>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2680839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635496-A197-411D-98F6-FBFC05E7959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4B0BE6-2772-4C5A-98F9-573D8AF2F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7A0B621-A693-4010-9E99-A75CDEE1C7A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3B41544-E212-4EF0-BC94-8347A0F21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654C9AE-C022-4752-A32C-37266261CDD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35A20EE-EBF0-4555-826F-B35823A90DBD}"/>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8" name="Platshållare för sidfot 7">
            <a:extLst>
              <a:ext uri="{FF2B5EF4-FFF2-40B4-BE49-F238E27FC236}">
                <a16:creationId xmlns:a16="http://schemas.microsoft.com/office/drawing/2014/main" id="{557ADECD-A0F2-40D0-BD83-09D5D74CF97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E3502E2-F4F9-41AA-AD24-3514C261B281}"/>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1862322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16595-AF8E-48FA-BE4F-3B65844FAFF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633919C-3DB8-4877-AC1C-D1B483BCBEEF}"/>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4" name="Platshållare för sidfot 3">
            <a:extLst>
              <a:ext uri="{FF2B5EF4-FFF2-40B4-BE49-F238E27FC236}">
                <a16:creationId xmlns:a16="http://schemas.microsoft.com/office/drawing/2014/main" id="{4986B1A0-3CD6-4171-AA70-220E6B7D6E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A55B042-4C3D-45C8-9866-397130FE7A30}"/>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736685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2E4728-2F0B-470E-8189-5EE39ABA6BAA}"/>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3" name="Platshållare för sidfot 2">
            <a:extLst>
              <a:ext uri="{FF2B5EF4-FFF2-40B4-BE49-F238E27FC236}">
                <a16:creationId xmlns:a16="http://schemas.microsoft.com/office/drawing/2014/main" id="{78E0F243-0486-45AF-9FDE-BF92D8615A9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8E0009D-3E91-4C37-AC4E-7F8FD471895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89834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5DF3C-A6AC-4B5D-85CE-F6CEF2FB183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173954-B6F9-41A8-B88B-D0D9D0927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9EC5E42-5DDB-4C6E-8B97-99FFBA253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719F6A4-9F54-45BA-A669-33077CC2468A}"/>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6" name="Platshållare för sidfot 5">
            <a:extLst>
              <a:ext uri="{FF2B5EF4-FFF2-40B4-BE49-F238E27FC236}">
                <a16:creationId xmlns:a16="http://schemas.microsoft.com/office/drawing/2014/main" id="{849346D7-080D-4309-808F-6BFD198479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0833D2-F011-4385-AEE8-F640EF81A23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408492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838C6-F742-43E2-8D46-0E87B583879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A2DDDBC-FB5B-4D6F-8B18-C533D7990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F211891-EE63-481B-8C23-B5CEC5095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5598FB-D5D3-4420-985B-4F903DA1A341}"/>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6" name="Platshållare för sidfot 5">
            <a:extLst>
              <a:ext uri="{FF2B5EF4-FFF2-40B4-BE49-F238E27FC236}">
                <a16:creationId xmlns:a16="http://schemas.microsoft.com/office/drawing/2014/main" id="{CC66707E-7E6A-407B-8E43-E15CF07FE7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7EAFE1E-FF5B-4E63-AEE6-087E697CB4C8}"/>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1125973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CF102-1695-4AA4-B9D6-25F8483F5F4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80B3FDA-8B50-4E4E-9C6F-9B4DC64F45A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F0B752-0B80-4C46-ADE9-718FE81C11E0}"/>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16D6CD57-97F2-4926-B5AB-CEB910BA3D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D73AC7-BC03-462C-85FC-44E1B2795106}"/>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279694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042F52-8193-4C0F-8877-58D82112114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BA8BA-42DD-4352-9E49-1E180AB4A8D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17A6C8-1120-4665-913F-6959E8F3BAB3}"/>
              </a:ext>
            </a:extLst>
          </p:cNvPr>
          <p:cNvSpPr>
            <a:spLocks noGrp="1"/>
          </p:cNvSpPr>
          <p:nvPr>
            <p:ph type="dt" sz="half" idx="10"/>
          </p:nvPr>
        </p:nvSpPr>
        <p:spPr/>
        <p:txBody>
          <a:body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E2D4DEFD-E060-481B-B174-A28F9C2DCC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D44D75-C4AE-409D-B553-9A26F64D4C0F}"/>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358161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 Innehåll_text+bild">
    <p:spTree>
      <p:nvGrpSpPr>
        <p:cNvPr id="1" name=""/>
        <p:cNvGrpSpPr/>
        <p:nvPr/>
      </p:nvGrpSpPr>
      <p:grpSpPr>
        <a:xfrm>
          <a:off x="0" y="0"/>
          <a:ext cx="0" cy="0"/>
          <a:chOff x="0" y="0"/>
          <a:chExt cx="0" cy="0"/>
        </a:xfrm>
      </p:grpSpPr>
      <p:sp>
        <p:nvSpPr>
          <p:cNvPr id="13" name="Platshållare för innehåll 3">
            <a:extLst>
              <a:ext uri="{FF2B5EF4-FFF2-40B4-BE49-F238E27FC236}">
                <a16:creationId xmlns:a16="http://schemas.microsoft.com/office/drawing/2014/main" id="{863F7A15-03B2-4931-8982-FE4393FFEAC0}"/>
              </a:ext>
            </a:extLst>
          </p:cNvPr>
          <p:cNvSpPr>
            <a:spLocks noGrp="1" noChangeAspect="1"/>
          </p:cNvSpPr>
          <p:nvPr>
            <p:ph sz="half" idx="14" hasCustomPrompt="1"/>
          </p:nvPr>
        </p:nvSpPr>
        <p:spPr>
          <a:xfrm>
            <a:off x="6250801" y="1408283"/>
            <a:ext cx="5147995" cy="4190659"/>
          </a:xfrm>
          <a:prstGeom prst="rect">
            <a:avLst/>
          </a:prstGeom>
        </p:spPr>
        <p:txBody>
          <a:bodyPr/>
          <a:lstStyle>
            <a:lvl1pPr marL="0" indent="0">
              <a:buNone/>
              <a:defRPr sz="2400"/>
            </a:lvl1pPr>
          </a:lstStyle>
          <a:p>
            <a:pPr lvl="0"/>
            <a:r>
              <a:rPr lang="sv-SE"/>
              <a:t>Infoga bild, ikon, diagram eller tabell.</a:t>
            </a:r>
          </a:p>
        </p:txBody>
      </p:sp>
      <p:sp>
        <p:nvSpPr>
          <p:cNvPr id="22" name="Rubrik 1">
            <a:extLst>
              <a:ext uri="{FF2B5EF4-FFF2-40B4-BE49-F238E27FC236}">
                <a16:creationId xmlns:a16="http://schemas.microsoft.com/office/drawing/2014/main" id="{9522D363-D6AA-4F6C-B5D3-035F14428564}"/>
              </a:ext>
            </a:extLst>
          </p:cNvPr>
          <p:cNvSpPr>
            <a:spLocks noGrp="1"/>
          </p:cNvSpPr>
          <p:nvPr>
            <p:ph type="title" hasCustomPrompt="1"/>
          </p:nvPr>
        </p:nvSpPr>
        <p:spPr>
          <a:xfrm>
            <a:off x="738627" y="481240"/>
            <a:ext cx="10730516" cy="723446"/>
          </a:xfrm>
          <a:prstGeom prst="rect">
            <a:avLst/>
          </a:prstGeom>
        </p:spPr>
        <p:txBody>
          <a:bodyPr/>
          <a:lstStyle>
            <a:lvl1pPr>
              <a:lnSpc>
                <a:spcPct val="100000"/>
              </a:lnSpc>
              <a:defRPr/>
            </a:lvl1pPr>
          </a:lstStyle>
          <a:p>
            <a:r>
              <a:rPr lang="sv-SE"/>
              <a:t>Klicka här för att ändra rubrik, 40p</a:t>
            </a:r>
          </a:p>
        </p:txBody>
      </p:sp>
      <p:sp>
        <p:nvSpPr>
          <p:cNvPr id="23" name="Platshållare för text 5">
            <a:extLst>
              <a:ext uri="{FF2B5EF4-FFF2-40B4-BE49-F238E27FC236}">
                <a16:creationId xmlns:a16="http://schemas.microsoft.com/office/drawing/2014/main" id="{C08A2DC0-BF60-4844-93AA-0E7280DBFF14}"/>
              </a:ext>
            </a:extLst>
          </p:cNvPr>
          <p:cNvSpPr>
            <a:spLocks noGrp="1"/>
          </p:cNvSpPr>
          <p:nvPr>
            <p:ph type="body" sz="quarter" idx="13" hasCustomPrompt="1"/>
          </p:nvPr>
        </p:nvSpPr>
        <p:spPr>
          <a:xfrm>
            <a:off x="748438" y="1408280"/>
            <a:ext cx="5040000" cy="419066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lvl1pPr>
          </a:lstStyle>
          <a:p>
            <a:pPr lvl="0"/>
            <a:r>
              <a:rPr lang="sv-SE"/>
              <a:t>Använd två spalter när du har en bild, ikon, diagram eller tabell.</a:t>
            </a:r>
            <a:br>
              <a:rPr lang="sv-SE"/>
            </a:br>
            <a:r>
              <a:rPr lang="sv-SE"/>
              <a:t>Ändra inte utseende eller placering av rubrik och text.</a:t>
            </a:r>
            <a:br>
              <a:rPr lang="sv-SE"/>
            </a:br>
            <a:r>
              <a:rPr lang="sv-SE"/>
              <a:t>Texten ska vara 24p.</a:t>
            </a:r>
          </a:p>
        </p:txBody>
      </p:sp>
    </p:spTree>
    <p:extLst>
      <p:ext uri="{BB962C8B-B14F-4D97-AF65-F5344CB8AC3E}">
        <p14:creationId xmlns:p14="http://schemas.microsoft.com/office/powerpoint/2010/main" val="32310675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7EEFC-D0BF-42CB-9228-D80BCC46984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37D9318-29A0-4348-A1E9-65919E3BB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76A1DA1-8EA6-4355-9DA7-40D6C6A74DC8}"/>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5" name="Platshållare för sidfot 4">
            <a:extLst>
              <a:ext uri="{FF2B5EF4-FFF2-40B4-BE49-F238E27FC236}">
                <a16:creationId xmlns:a16="http://schemas.microsoft.com/office/drawing/2014/main" id="{32D463E0-0185-4FB0-8D45-A3DD5F6548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FEEC5D-DCF0-4EDE-97CE-43C4D35062DC}"/>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2042566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CAC15E-AC9C-4924-BB5C-D7424F39355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A0D47A-FDFB-41D2-9969-02DF0664D3EA}"/>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BC279A8-69C4-499B-96B1-C876697982E1}"/>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5" name="Platshållare för sidfot 4">
            <a:extLst>
              <a:ext uri="{FF2B5EF4-FFF2-40B4-BE49-F238E27FC236}">
                <a16:creationId xmlns:a16="http://schemas.microsoft.com/office/drawing/2014/main" id="{953385C1-E390-4B96-9883-9001620FAEA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A4F6D1-02C9-48E8-B584-ABDB5322D52F}"/>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200741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F306BC-A3B6-4F14-BE41-02147282F3F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B24272D-EDE6-473E-BB18-55D561D69FAA}"/>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4" name="Platshållare för sidfot 3">
            <a:extLst>
              <a:ext uri="{FF2B5EF4-FFF2-40B4-BE49-F238E27FC236}">
                <a16:creationId xmlns:a16="http://schemas.microsoft.com/office/drawing/2014/main" id="{52DE98FF-71C1-480F-86F3-D12ADC11750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BC6AA2-BF8F-4D83-86B2-FB192E023CA6}"/>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174646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7BB4D-382E-471E-A48E-B2865C66000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FCE854F-C07C-402B-81A6-336D560A25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12450CC-C6F5-4BE8-BF80-E56D86F4EE62}"/>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5" name="Platshållare för sidfot 4">
            <a:extLst>
              <a:ext uri="{FF2B5EF4-FFF2-40B4-BE49-F238E27FC236}">
                <a16:creationId xmlns:a16="http://schemas.microsoft.com/office/drawing/2014/main" id="{0742894A-3744-409D-99F6-FEC8D63C6A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DE9D71-1A19-45A4-A482-7DED351AC48F}"/>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14950883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AF02D3-955C-4F55-AAF9-4E7AA8A7520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BD5972-432C-46B5-AF02-EC195D0C5E9C}"/>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A7421AD-FA26-43F6-8679-928AEF4E0C7F}"/>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CE1F41B-76E3-4471-A070-FFB57FB35A72}"/>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6" name="Platshållare för sidfot 5">
            <a:extLst>
              <a:ext uri="{FF2B5EF4-FFF2-40B4-BE49-F238E27FC236}">
                <a16:creationId xmlns:a16="http://schemas.microsoft.com/office/drawing/2014/main" id="{FC1C6E4A-BA29-44B5-93BA-8BB3E3E0E4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618BEFD-B610-4445-BB95-CBCE0BF33481}"/>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22928597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6296D-9F7E-4E1E-890E-FF09B87E6C7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88D934-3910-42C4-8447-AF3F17AE8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94B5D3B-4D40-4A51-A08C-D330A6A889F5}"/>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28F4033-F757-45D7-AE64-2319FC38B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F9F04B2-F4C4-40BC-BBD1-6B4DCE666355}"/>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6B0AF80-B155-4705-A590-BE2D52E95CEA}"/>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8" name="Platshållare för sidfot 7">
            <a:extLst>
              <a:ext uri="{FF2B5EF4-FFF2-40B4-BE49-F238E27FC236}">
                <a16:creationId xmlns:a16="http://schemas.microsoft.com/office/drawing/2014/main" id="{12675118-9997-4487-9E4E-AB7820D73FF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169A756-1282-46BF-8E7D-8902C66A0BE2}"/>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83719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3F50ED-1768-4D74-A94F-09709B2C78C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7B89928-8712-4099-B737-4C7D378D35A9}"/>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4" name="Platshållare för sidfot 3">
            <a:extLst>
              <a:ext uri="{FF2B5EF4-FFF2-40B4-BE49-F238E27FC236}">
                <a16:creationId xmlns:a16="http://schemas.microsoft.com/office/drawing/2014/main" id="{5A6F2432-DFB1-4374-8157-3E8F5AF382A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36CB195-2C48-47DC-B146-F8D9761F92EF}"/>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1279555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B3B2E8A-E183-4ED3-B6F1-B6782A77352A}"/>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3" name="Platshållare för sidfot 2">
            <a:extLst>
              <a:ext uri="{FF2B5EF4-FFF2-40B4-BE49-F238E27FC236}">
                <a16:creationId xmlns:a16="http://schemas.microsoft.com/office/drawing/2014/main" id="{E5871243-CACB-4C54-90A1-64E01493108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1E18363-AA8E-40A0-A203-68E4585A9C42}"/>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42217873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6D246-CCE3-4B83-8BBF-DD06BF77C6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2137050-0F19-47F6-B5CA-BA58B6E4F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918B4DE-1704-4933-AB29-DE21CD6F1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05EF188-98F7-4AF8-A063-7DFDFBB2A863}"/>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6" name="Platshållare för sidfot 5">
            <a:extLst>
              <a:ext uri="{FF2B5EF4-FFF2-40B4-BE49-F238E27FC236}">
                <a16:creationId xmlns:a16="http://schemas.microsoft.com/office/drawing/2014/main" id="{AC91A147-AB05-414D-B64A-303A4D08E8A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F88B971-6831-4ABB-958B-F9B9A0E577BF}"/>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130972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0BE8D0-F30D-431D-B75B-D17DD047FE5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F65D3DD-355D-498F-8DB5-2EFF1E38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7077D9B-9CCF-46F5-96FC-6FFEDDA5B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234A0C18-4045-4619-A195-BD576B9F1EF5}"/>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6" name="Platshållare för sidfot 5">
            <a:extLst>
              <a:ext uri="{FF2B5EF4-FFF2-40B4-BE49-F238E27FC236}">
                <a16:creationId xmlns:a16="http://schemas.microsoft.com/office/drawing/2014/main" id="{63EDBE3D-38BC-497D-B3AC-AAEC9CDF16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8CF6418-68BC-4C42-B1B0-663F3C3DA818}"/>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352332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91646-AF34-437E-A8CC-12DB427F32D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422F861-7F32-4418-B37F-AD833B1CB084}"/>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D96B729-93F8-41F2-B7B0-297EA04BABA3}"/>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5" name="Platshållare för sidfot 4">
            <a:extLst>
              <a:ext uri="{FF2B5EF4-FFF2-40B4-BE49-F238E27FC236}">
                <a16:creationId xmlns:a16="http://schemas.microsoft.com/office/drawing/2014/main" id="{1CDC7A92-1915-4731-8E49-DE85F4BE064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9ABFDA-CDD8-4B9F-875F-1A48CE7022F1}"/>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2890595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82EF5AB-3B9A-4C46-8401-BD6DE991460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04807CC-D6E4-4572-8409-B1BE597B446D}"/>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718F0-D0FC-4690-9F39-DE501362EFE1}"/>
              </a:ext>
            </a:extLst>
          </p:cNvPr>
          <p:cNvSpPr>
            <a:spLocks noGrp="1"/>
          </p:cNvSpPr>
          <p:nvPr>
            <p:ph type="dt" sz="half" idx="10"/>
          </p:nvPr>
        </p:nvSpPr>
        <p:spPr/>
        <p:txBody>
          <a:bodyPr/>
          <a:lstStyle/>
          <a:p>
            <a:fld id="{B5A8828A-4031-47CF-AF83-2E237085D0B6}" type="datetimeFigureOut">
              <a:rPr lang="sv-SE" smtClean="0"/>
              <a:t>2024-02-05</a:t>
            </a:fld>
            <a:endParaRPr lang="sv-SE"/>
          </a:p>
        </p:txBody>
      </p:sp>
      <p:sp>
        <p:nvSpPr>
          <p:cNvPr id="5" name="Platshållare för sidfot 4">
            <a:extLst>
              <a:ext uri="{FF2B5EF4-FFF2-40B4-BE49-F238E27FC236}">
                <a16:creationId xmlns:a16="http://schemas.microsoft.com/office/drawing/2014/main" id="{80225F1B-1B72-44E0-B891-3C20F281C89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2EBB52-AD24-4FFD-8C66-1846A5B7E82E}"/>
              </a:ext>
            </a:extLst>
          </p:cNvPr>
          <p:cNvSpPr>
            <a:spLocks noGrp="1"/>
          </p:cNvSpPr>
          <p:nvPr>
            <p:ph type="sldNum" sz="quarter" idx="12"/>
          </p:nvPr>
        </p:nvSpPr>
        <p:spPr/>
        <p:txBody>
          <a:bodyPr/>
          <a:lstStyle/>
          <a:p>
            <a:fld id="{85183B4F-564B-4C33-BAF4-DD8E7A40B0A2}" type="slidenum">
              <a:rPr lang="sv-SE" smtClean="0"/>
              <a:t>‹#›</a:t>
            </a:fld>
            <a:endParaRPr lang="sv-SE"/>
          </a:p>
        </p:txBody>
      </p:sp>
    </p:spTree>
    <p:extLst>
      <p:ext uri="{BB962C8B-B14F-4D97-AF65-F5344CB8AC3E}">
        <p14:creationId xmlns:p14="http://schemas.microsoft.com/office/powerpoint/2010/main" val="35298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E00C95-2B95-4191-BA14-AC8CD799599B}"/>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3" name="Platshållare för sidfot 2">
            <a:extLst>
              <a:ext uri="{FF2B5EF4-FFF2-40B4-BE49-F238E27FC236}">
                <a16:creationId xmlns:a16="http://schemas.microsoft.com/office/drawing/2014/main" id="{6B804C25-AC86-412A-9DFF-34333033D75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B9EF322-2406-4B19-AC82-920DEEC4AD70}"/>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05058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3E4730-7CE9-4529-BED1-4F7FDAA737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905343-58E0-4663-8937-3F832FE94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6034120-D0CC-4B81-A7B6-7DAFC7D5B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49FFB38-A9D9-4164-87D0-D668EB0C16CC}"/>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6" name="Platshållare för sidfot 5">
            <a:extLst>
              <a:ext uri="{FF2B5EF4-FFF2-40B4-BE49-F238E27FC236}">
                <a16:creationId xmlns:a16="http://schemas.microsoft.com/office/drawing/2014/main" id="{F1264E54-F110-49F5-B86C-E79A21590F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804EAD-9F69-41FF-BCAB-889F8DE5A415}"/>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2591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D548F4-10F4-4EB1-ABA8-F4C30FCFFBF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FA91EAC-55E7-4BB2-96E5-1DA7BA154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0CA4640-78BD-4B3E-BDCB-34F9F27ED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4D8DC89-D817-49CA-BD83-A391E3801E05}"/>
              </a:ext>
            </a:extLst>
          </p:cNvPr>
          <p:cNvSpPr>
            <a:spLocks noGrp="1"/>
          </p:cNvSpPr>
          <p:nvPr>
            <p:ph type="dt" sz="half" idx="10"/>
          </p:nvPr>
        </p:nvSpPr>
        <p:spPr/>
        <p:txBody>
          <a:bodyPr/>
          <a:lstStyle/>
          <a:p>
            <a:fld id="{0B1CDFC3-2E7D-40F7-9F93-3E6E92699791}" type="datetimeFigureOut">
              <a:rPr lang="sv-SE" smtClean="0"/>
              <a:t>2024-02-05</a:t>
            </a:fld>
            <a:endParaRPr lang="sv-SE"/>
          </a:p>
        </p:txBody>
      </p:sp>
      <p:sp>
        <p:nvSpPr>
          <p:cNvPr id="6" name="Platshållare för sidfot 5">
            <a:extLst>
              <a:ext uri="{FF2B5EF4-FFF2-40B4-BE49-F238E27FC236}">
                <a16:creationId xmlns:a16="http://schemas.microsoft.com/office/drawing/2014/main" id="{AF76A4D6-138E-4469-A4FB-C6614D9040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5FBDA16-8B07-4820-8CBD-B9A1905103D0}"/>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1000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7F08DE-3529-4A3A-BB96-0CB1D21CD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79A294-9957-4E05-8DE2-FA5D2B8A3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5F367F-F5C1-42A7-9858-9E5B023AA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CDFC3-2E7D-40F7-9F93-3E6E92699791}" type="datetimeFigureOut">
              <a:rPr lang="sv-SE" smtClean="0"/>
              <a:t>2024-02-05</a:t>
            </a:fld>
            <a:endParaRPr lang="sv-SE"/>
          </a:p>
        </p:txBody>
      </p:sp>
      <p:sp>
        <p:nvSpPr>
          <p:cNvPr id="5" name="Platshållare för sidfot 4">
            <a:extLst>
              <a:ext uri="{FF2B5EF4-FFF2-40B4-BE49-F238E27FC236}">
                <a16:creationId xmlns:a16="http://schemas.microsoft.com/office/drawing/2014/main" id="{AF8739A6-9644-4BCE-805E-9F745B738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7054921-DE4C-441D-B84D-422535A59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BD6D8-9D7A-4601-BA00-4FCFEB3B4302}" type="slidenum">
              <a:rPr lang="sv-SE" smtClean="0"/>
              <a:t>‹#›</a:t>
            </a:fld>
            <a:endParaRPr lang="sv-SE"/>
          </a:p>
        </p:txBody>
      </p:sp>
    </p:spTree>
    <p:extLst>
      <p:ext uri="{BB962C8B-B14F-4D97-AF65-F5344CB8AC3E}">
        <p14:creationId xmlns:p14="http://schemas.microsoft.com/office/powerpoint/2010/main" val="2877474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555CCB3-AD63-49E9-ACC0-BD54FDB44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930BE8-9FC9-4561-AA18-23019B3E4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1B6E65-9C1C-40E4-B671-0FE60944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48ACF-76F5-4163-BBCA-4A830815DA02}" type="datetimeFigureOut">
              <a:rPr lang="sv-SE" smtClean="0"/>
              <a:t>2024-02-05</a:t>
            </a:fld>
            <a:endParaRPr lang="sv-SE"/>
          </a:p>
        </p:txBody>
      </p:sp>
      <p:sp>
        <p:nvSpPr>
          <p:cNvPr id="5" name="Platshållare för sidfot 4">
            <a:extLst>
              <a:ext uri="{FF2B5EF4-FFF2-40B4-BE49-F238E27FC236}">
                <a16:creationId xmlns:a16="http://schemas.microsoft.com/office/drawing/2014/main" id="{03864AC4-3004-4E4E-A00E-A20758486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13072CB-692B-492B-BCC0-A22FDC697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85384-F5F3-4E90-BD9F-1820E79E3073}" type="slidenum">
              <a:rPr lang="sv-SE" smtClean="0"/>
              <a:t>‹#›</a:t>
            </a:fld>
            <a:endParaRPr lang="sv-SE"/>
          </a:p>
        </p:txBody>
      </p:sp>
    </p:spTree>
    <p:extLst>
      <p:ext uri="{BB962C8B-B14F-4D97-AF65-F5344CB8AC3E}">
        <p14:creationId xmlns:p14="http://schemas.microsoft.com/office/powerpoint/2010/main" val="17767546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53B1060-B107-4308-AA07-69C789EF7F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18A8CF-4DEB-4872-AA14-BB041A355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6370AD-FB3F-413A-8E4D-D4BC4E7C1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3AE5B7AE-2D04-4B8C-A736-826A7BE2B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69B7E58-985C-4DEC-A095-156384BD8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A2123-7471-4058-A173-D9D01A453487}" type="slidenum">
              <a:rPr lang="sv-SE" smtClean="0"/>
              <a:t>‹#›</a:t>
            </a:fld>
            <a:endParaRPr lang="sv-SE"/>
          </a:p>
        </p:txBody>
      </p:sp>
    </p:spTree>
    <p:extLst>
      <p:ext uri="{BB962C8B-B14F-4D97-AF65-F5344CB8AC3E}">
        <p14:creationId xmlns:p14="http://schemas.microsoft.com/office/powerpoint/2010/main" val="32031477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555CCB3-AD63-49E9-ACC0-BD54FDB44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930BE8-9FC9-4561-AA18-23019B3E4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1B6E65-9C1C-40E4-B671-0FE60944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22956-0ED8-4E6F-9B14-F01C644BECB5}" type="datetime1">
              <a:rPr lang="sv-SE" smtClean="0"/>
              <a:t>2024-02-05</a:t>
            </a:fld>
            <a:endParaRPr lang="sv-SE"/>
          </a:p>
        </p:txBody>
      </p:sp>
      <p:sp>
        <p:nvSpPr>
          <p:cNvPr id="5" name="Platshållare för sidfot 4">
            <a:extLst>
              <a:ext uri="{FF2B5EF4-FFF2-40B4-BE49-F238E27FC236}">
                <a16:creationId xmlns:a16="http://schemas.microsoft.com/office/drawing/2014/main" id="{03864AC4-3004-4E4E-A00E-A20758486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13072CB-692B-492B-BCC0-A22FDC697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85384-F5F3-4E90-BD9F-1820E79E3073}" type="slidenum">
              <a:rPr lang="sv-SE" smtClean="0"/>
              <a:t>‹#›</a:t>
            </a:fld>
            <a:endParaRPr lang="sv-SE"/>
          </a:p>
        </p:txBody>
      </p:sp>
    </p:spTree>
    <p:extLst>
      <p:ext uri="{BB962C8B-B14F-4D97-AF65-F5344CB8AC3E}">
        <p14:creationId xmlns:p14="http://schemas.microsoft.com/office/powerpoint/2010/main" val="337049952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53B1060-B107-4308-AA07-69C789EF7F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18A8CF-4DEB-4872-AA14-BB041A355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6370AD-FB3F-413A-8E4D-D4BC4E7C1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8E44E-BE26-4896-8B87-9C86D4A483E5}" type="datetimeFigureOut">
              <a:rPr lang="sv-SE" smtClean="0"/>
              <a:t>2024-02-05</a:t>
            </a:fld>
            <a:endParaRPr lang="sv-SE"/>
          </a:p>
        </p:txBody>
      </p:sp>
      <p:sp>
        <p:nvSpPr>
          <p:cNvPr id="5" name="Platshållare för sidfot 4">
            <a:extLst>
              <a:ext uri="{FF2B5EF4-FFF2-40B4-BE49-F238E27FC236}">
                <a16:creationId xmlns:a16="http://schemas.microsoft.com/office/drawing/2014/main" id="{3AE5B7AE-2D04-4B8C-A736-826A7BE2B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69B7E58-985C-4DEC-A095-156384BD8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A2123-7471-4058-A173-D9D01A453487}" type="slidenum">
              <a:rPr lang="sv-SE" smtClean="0"/>
              <a:t>‹#›</a:t>
            </a:fld>
            <a:endParaRPr lang="sv-SE"/>
          </a:p>
        </p:txBody>
      </p:sp>
    </p:spTree>
    <p:extLst>
      <p:ext uri="{BB962C8B-B14F-4D97-AF65-F5344CB8AC3E}">
        <p14:creationId xmlns:p14="http://schemas.microsoft.com/office/powerpoint/2010/main" val="198401308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0289AB-197C-4D8D-B6D8-521CC67FF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438C1D4-7589-4198-A2A1-F8CF95F72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BDA78B8-3E92-4AA2-A009-B9CD5FCC7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8828A-4031-47CF-AF83-2E237085D0B6}" type="datetimeFigureOut">
              <a:rPr lang="sv-SE" smtClean="0"/>
              <a:t>2024-02-05</a:t>
            </a:fld>
            <a:endParaRPr lang="sv-SE"/>
          </a:p>
        </p:txBody>
      </p:sp>
      <p:sp>
        <p:nvSpPr>
          <p:cNvPr id="5" name="Platshållare för sidfot 4">
            <a:extLst>
              <a:ext uri="{FF2B5EF4-FFF2-40B4-BE49-F238E27FC236}">
                <a16:creationId xmlns:a16="http://schemas.microsoft.com/office/drawing/2014/main" id="{7E27AC4E-A676-4D11-991C-CDD66BAC9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48BACB7-A222-4BA0-8E71-53355B21D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83B4F-564B-4C33-BAF4-DD8E7A40B0A2}" type="slidenum">
              <a:rPr lang="sv-SE" smtClean="0"/>
              <a:t>‹#›</a:t>
            </a:fld>
            <a:endParaRPr lang="sv-SE"/>
          </a:p>
        </p:txBody>
      </p:sp>
    </p:spTree>
    <p:extLst>
      <p:ext uri="{BB962C8B-B14F-4D97-AF65-F5344CB8AC3E}">
        <p14:creationId xmlns:p14="http://schemas.microsoft.com/office/powerpoint/2010/main" val="27272208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63.sv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hyperlink" Target="https://gansub.com/s/ldi5QM4mwGfuqugGaHq6/" TargetMode="External"/><Relationship Id="rId5" Type="http://schemas.openxmlformats.org/officeDocument/2006/relationships/hyperlink" Target="http://www.allagehub.se/" TargetMode="External"/><Relationship Id="rId4" Type="http://schemas.openxmlformats.org/officeDocument/2006/relationships/hyperlink" Target="mailto:info@allagehub.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hyperlink" Target="https://www.ri.se/sites/default/files/2022-11/Strategisk%20Innovationsagenda%20V%C3%A4lf%C3%A4rdsteknik%20Final.pdf" TargetMode="Externa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17.jpg"/><Relationship Id="rId7" Type="http://schemas.openxmlformats.org/officeDocument/2006/relationships/image" Target="../media/image19.png"/><Relationship Id="rId12" Type="http://schemas.microsoft.com/office/2007/relationships/hdphoto" Target="../media/hdphoto2.wdp"/><Relationship Id="rId17"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64.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hyperlink" Target="http://webbexpo.allagehub.se/" TargetMode="External"/><Relationship Id="rId10" Type="http://schemas.openxmlformats.org/officeDocument/2006/relationships/image" Target="../media/image22.png"/><Relationship Id="rId19" Type="http://schemas.openxmlformats.org/officeDocument/2006/relationships/image" Target="../media/image28.svg"/><Relationship Id="rId4" Type="http://schemas.openxmlformats.org/officeDocument/2006/relationships/hyperlink" Target="https://pxhere.com/en/photo/879870" TargetMode="External"/><Relationship Id="rId9" Type="http://schemas.openxmlformats.org/officeDocument/2006/relationships/image" Target="../media/image21.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hyperlink" Target="https://creativecommons.org/licenses/by-sa/3.0/" TargetMode="External"/><Relationship Id="rId10" Type="http://schemas.openxmlformats.org/officeDocument/2006/relationships/image" Target="../media/image34.png"/><Relationship Id="rId4" Type="http://schemas.openxmlformats.org/officeDocument/2006/relationships/hyperlink" Target="https://creativecommons.org/licenses/by-nc-sa/3.0/" TargetMode="External"/><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6.svg"/><Relationship Id="rId18" Type="http://schemas.openxmlformats.org/officeDocument/2006/relationships/image" Target="../media/image48.png"/><Relationship Id="rId26"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1.svg"/><Relationship Id="rId7" Type="http://schemas.openxmlformats.org/officeDocument/2006/relationships/image" Target="../media/image41.svg"/><Relationship Id="rId12" Type="http://schemas.openxmlformats.org/officeDocument/2006/relationships/image" Target="../media/image5.png"/><Relationship Id="rId17" Type="http://schemas.openxmlformats.org/officeDocument/2006/relationships/image" Target="../media/image47.svg"/><Relationship Id="rId25" Type="http://schemas.openxmlformats.org/officeDocument/2006/relationships/image" Target="../media/image12.svg"/><Relationship Id="rId2" Type="http://schemas.openxmlformats.org/officeDocument/2006/relationships/notesSlide" Target="../notesSlides/notesSlide6.xml"/><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14.svg"/><Relationship Id="rId1" Type="http://schemas.openxmlformats.org/officeDocument/2006/relationships/slideLayout" Target="../slideLayouts/slideLayout36.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11.png"/><Relationship Id="rId32" Type="http://schemas.openxmlformats.org/officeDocument/2006/relationships/image" Target="../media/image4.png"/><Relationship Id="rId5" Type="http://schemas.openxmlformats.org/officeDocument/2006/relationships/image" Target="../media/image39.png"/><Relationship Id="rId15" Type="http://schemas.openxmlformats.org/officeDocument/2006/relationships/image" Target="../media/image8.svg"/><Relationship Id="rId23" Type="http://schemas.openxmlformats.org/officeDocument/2006/relationships/image" Target="../media/image10.svg"/><Relationship Id="rId28" Type="http://schemas.openxmlformats.org/officeDocument/2006/relationships/image" Target="../media/image13.png"/><Relationship Id="rId10" Type="http://schemas.openxmlformats.org/officeDocument/2006/relationships/image" Target="../media/image44.png"/><Relationship Id="rId19" Type="http://schemas.openxmlformats.org/officeDocument/2006/relationships/image" Target="../media/image49.svg"/><Relationship Id="rId31"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43.svg"/><Relationship Id="rId14" Type="http://schemas.openxmlformats.org/officeDocument/2006/relationships/image" Target="../media/image7.png"/><Relationship Id="rId22" Type="http://schemas.openxmlformats.org/officeDocument/2006/relationships/image" Target="../media/image9.png"/><Relationship Id="rId27" Type="http://schemas.openxmlformats.org/officeDocument/2006/relationships/image" Target="../media/image53.svg"/><Relationship Id="rId30"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6D77B-64B9-4D9C-8EE9-0E902D88AADA}"/>
              </a:ext>
            </a:extLst>
          </p:cNvPr>
          <p:cNvSpPr>
            <a:spLocks noGrp="1"/>
          </p:cNvSpPr>
          <p:nvPr>
            <p:ph type="title"/>
          </p:nvPr>
        </p:nvSpPr>
        <p:spPr>
          <a:xfrm>
            <a:off x="5568206" y="1189713"/>
            <a:ext cx="5514888" cy="1389515"/>
          </a:xfrm>
        </p:spPr>
        <p:txBody>
          <a:bodyPr>
            <a:normAutofit/>
          </a:bodyPr>
          <a:lstStyle/>
          <a:p>
            <a:r>
              <a:rPr lang="sv-SE" sz="3600" dirty="0"/>
              <a:t>Workshop inför MiniExpo</a:t>
            </a:r>
            <a:endParaRPr lang="sv-SE" sz="4000" dirty="0"/>
          </a:p>
        </p:txBody>
      </p:sp>
      <p:cxnSp>
        <p:nvCxnSpPr>
          <p:cNvPr id="14" name="Rak koppling 13">
            <a:extLst>
              <a:ext uri="{FF2B5EF4-FFF2-40B4-BE49-F238E27FC236}">
                <a16:creationId xmlns:a16="http://schemas.microsoft.com/office/drawing/2014/main" id="{D3576E3A-ABA6-4DAE-B488-32B5454295B4}"/>
              </a:ext>
            </a:extLst>
          </p:cNvPr>
          <p:cNvCxnSpPr>
            <a:cxnSpLocks/>
          </p:cNvCxnSpPr>
          <p:nvPr/>
        </p:nvCxnSpPr>
        <p:spPr>
          <a:xfrm>
            <a:off x="5294376" y="877824"/>
            <a:ext cx="0" cy="4764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latshållare för innehåll 3">
            <a:extLst>
              <a:ext uri="{FF2B5EF4-FFF2-40B4-BE49-F238E27FC236}">
                <a16:creationId xmlns:a16="http://schemas.microsoft.com/office/drawing/2014/main" id="{CCCD0D25-9716-4BD3-9D00-7B93E7F3E0D9}"/>
              </a:ext>
            </a:extLst>
          </p:cNvPr>
          <p:cNvSpPr txBox="1">
            <a:spLocks/>
          </p:cNvSpPr>
          <p:nvPr/>
        </p:nvSpPr>
        <p:spPr>
          <a:xfrm>
            <a:off x="5995415" y="2136710"/>
            <a:ext cx="5701750" cy="3788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latshållare för innehåll 5" descr="En bild som visar tecken&#10;&#10;Automatiskt genererad beskrivning">
            <a:extLst>
              <a:ext uri="{FF2B5EF4-FFF2-40B4-BE49-F238E27FC236}">
                <a16:creationId xmlns:a16="http://schemas.microsoft.com/office/drawing/2014/main" id="{D6E2F090-7E07-4D93-9002-CECA1C13D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36" y="1348535"/>
            <a:ext cx="3822602" cy="3822602"/>
          </a:xfrm>
          <a:prstGeom prst="rect">
            <a:avLst/>
          </a:prstGeom>
          <a:noFill/>
        </p:spPr>
      </p:pic>
      <p:sp>
        <p:nvSpPr>
          <p:cNvPr id="5" name="Platshållare för innehåll 3">
            <a:extLst>
              <a:ext uri="{FF2B5EF4-FFF2-40B4-BE49-F238E27FC236}">
                <a16:creationId xmlns:a16="http://schemas.microsoft.com/office/drawing/2014/main" id="{F24590F3-7028-027D-445A-AB761E66128D}"/>
              </a:ext>
            </a:extLst>
          </p:cNvPr>
          <p:cNvSpPr txBox="1">
            <a:spLocks/>
          </p:cNvSpPr>
          <p:nvPr/>
        </p:nvSpPr>
        <p:spPr>
          <a:xfrm>
            <a:off x="5995415" y="2993476"/>
            <a:ext cx="5701750" cy="1796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MiniExpo är ett koncept för mindre lokala mässor med fokus på välfärdsteknik.  </a:t>
            </a:r>
            <a:r>
              <a:rPr lang="sv-SE"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MiniExpo </a:t>
            </a:r>
            <a:r>
              <a:rPr kumimoji="0" lang="sv-SE"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togs fram i projektet Testbädden AllAgeHub. Projektet drevs 2020-2023 och finansierades av Vinnova, Västra Götalandsregionen och 13 kommuner i Göteborgsregionen.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598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155B098-6F01-AD42-E1E2-02BA263A1A88}"/>
              </a:ext>
            </a:extLst>
          </p:cNvPr>
          <p:cNvPicPr>
            <a:picLocks noChangeAspect="1"/>
          </p:cNvPicPr>
          <p:nvPr/>
        </p:nvPicPr>
        <p:blipFill rotWithShape="1">
          <a:blip r:embed="rId3"/>
          <a:srcRect b="2174"/>
          <a:stretch/>
        </p:blipFill>
        <p:spPr>
          <a:xfrm>
            <a:off x="20" y="10"/>
            <a:ext cx="12191980" cy="6857990"/>
          </a:xfrm>
          <a:prstGeom prst="rect">
            <a:avLst/>
          </a:prstGeom>
          <a:noFill/>
        </p:spPr>
      </p:pic>
    </p:spTree>
    <p:extLst>
      <p:ext uri="{BB962C8B-B14F-4D97-AF65-F5344CB8AC3E}">
        <p14:creationId xmlns:p14="http://schemas.microsoft.com/office/powerpoint/2010/main" val="365305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2C4A6-19CD-48A8-8111-52CECA80730C}"/>
              </a:ext>
            </a:extLst>
          </p:cNvPr>
          <p:cNvSpPr>
            <a:spLocks noGrp="1"/>
          </p:cNvSpPr>
          <p:nvPr>
            <p:ph type="title"/>
          </p:nvPr>
        </p:nvSpPr>
        <p:spPr>
          <a:xfrm>
            <a:off x="0" y="18255"/>
            <a:ext cx="12192000" cy="1325563"/>
          </a:xfrm>
          <a:solidFill>
            <a:srgbClr val="F4DA90"/>
          </a:solidFill>
          <a:ln>
            <a:solidFill>
              <a:schemeClr val="bg2">
                <a:lumMod val="90000"/>
              </a:schemeClr>
            </a:solidFill>
          </a:ln>
          <a:effectLst>
            <a:outerShdw blurRad="50800" dist="38100" dir="2700000" algn="tl" rotWithShape="0">
              <a:prstClr val="black">
                <a:alpha val="40000"/>
              </a:prstClr>
            </a:outerShdw>
          </a:effectLst>
        </p:spPr>
        <p:txBody>
          <a:bodyPr anchor="ctr">
            <a:normAutofit/>
          </a:bodyPr>
          <a:lstStyle/>
          <a:p>
            <a:pPr algn="ctr"/>
            <a:r>
              <a:rPr lang="sv-SE" b="1" dirty="0"/>
              <a:t>Hitta lösning/utställare</a:t>
            </a:r>
          </a:p>
        </p:txBody>
      </p:sp>
      <p:sp>
        <p:nvSpPr>
          <p:cNvPr id="3" name="Platshållare för innehåll 2">
            <a:extLst>
              <a:ext uri="{FF2B5EF4-FFF2-40B4-BE49-F238E27FC236}">
                <a16:creationId xmlns:a16="http://schemas.microsoft.com/office/drawing/2014/main" id="{A38D822A-211C-8125-43B2-FC70FC5F5FFF}"/>
              </a:ext>
            </a:extLst>
          </p:cNvPr>
          <p:cNvSpPr>
            <a:spLocks noGrp="1"/>
          </p:cNvSpPr>
          <p:nvPr>
            <p:ph sz="half" idx="1"/>
          </p:nvPr>
        </p:nvSpPr>
        <p:spPr/>
        <p:txBody>
          <a:bodyPr/>
          <a:lstStyle/>
          <a:p>
            <a:pPr marL="0" indent="0">
              <a:buNone/>
            </a:pPr>
            <a:r>
              <a:rPr lang="sv-SE" dirty="0"/>
              <a:t>Kriterier för företag</a:t>
            </a:r>
            <a:br>
              <a:rPr lang="sv-SE" dirty="0"/>
            </a:br>
            <a:endParaRPr lang="sv-SE" dirty="0"/>
          </a:p>
          <a:p>
            <a:pPr lvl="1"/>
            <a:r>
              <a:rPr lang="sv-SE" dirty="0">
                <a:solidFill>
                  <a:srgbClr val="3A3A3A"/>
                </a:solidFill>
              </a:rPr>
              <a:t>Produkten/tjänsten </a:t>
            </a:r>
            <a:r>
              <a:rPr lang="sv-SE" sz="2400" dirty="0">
                <a:solidFill>
                  <a:srgbClr val="3A3A3A"/>
                </a:solidFill>
              </a:rPr>
              <a:t>skall svara på minst ett behovsområde</a:t>
            </a:r>
            <a:br>
              <a:rPr lang="sv-SE" sz="2400" dirty="0">
                <a:solidFill>
                  <a:srgbClr val="3A3A3A"/>
                </a:solidFill>
              </a:rPr>
            </a:br>
            <a:br>
              <a:rPr lang="sv-SE" sz="2400" dirty="0">
                <a:solidFill>
                  <a:srgbClr val="3A3A3A"/>
                </a:solidFill>
              </a:rPr>
            </a:br>
            <a:r>
              <a:rPr lang="sv-SE" sz="2400" dirty="0">
                <a:solidFill>
                  <a:srgbClr val="3A3A3A"/>
                </a:solidFill>
              </a:rPr>
              <a:t> </a:t>
            </a:r>
          </a:p>
          <a:p>
            <a:pPr lvl="1"/>
            <a:r>
              <a:rPr lang="sv-SE" sz="2400" dirty="0">
                <a:solidFill>
                  <a:srgbClr val="3A3A3A"/>
                </a:solidFill>
              </a:rPr>
              <a:t>Ersättning för deltagande utgår ej</a:t>
            </a:r>
          </a:p>
          <a:p>
            <a:pPr lvl="1"/>
            <a:endParaRPr lang="sv-SE" dirty="0"/>
          </a:p>
        </p:txBody>
      </p:sp>
      <p:sp>
        <p:nvSpPr>
          <p:cNvPr id="4" name="Platshållare för innehåll 3">
            <a:extLst>
              <a:ext uri="{FF2B5EF4-FFF2-40B4-BE49-F238E27FC236}">
                <a16:creationId xmlns:a16="http://schemas.microsoft.com/office/drawing/2014/main" id="{481CA159-9B8C-EC94-C6E3-EB0647F655A8}"/>
              </a:ext>
            </a:extLst>
          </p:cNvPr>
          <p:cNvSpPr>
            <a:spLocks noGrp="1"/>
          </p:cNvSpPr>
          <p:nvPr>
            <p:ph sz="half" idx="2"/>
          </p:nvPr>
        </p:nvSpPr>
        <p:spPr/>
        <p:txBody>
          <a:bodyPr/>
          <a:lstStyle/>
          <a:p>
            <a:pPr marL="0" indent="0">
              <a:buNone/>
            </a:pPr>
            <a:r>
              <a:rPr lang="sv-SE" dirty="0"/>
              <a:t>Urval</a:t>
            </a:r>
            <a:br>
              <a:rPr lang="sv-SE" sz="2400" dirty="0">
                <a:solidFill>
                  <a:srgbClr val="3A3A3A"/>
                </a:solidFill>
                <a:latin typeface="Calibri" panose="020F0502020204030204" pitchFamily="34" charset="0"/>
                <a:cs typeface="Calibri" panose="020F0502020204030204" pitchFamily="34" charset="0"/>
              </a:rPr>
            </a:br>
            <a:endParaRPr lang="sv-SE" sz="2400" dirty="0">
              <a:solidFill>
                <a:srgbClr val="3A3A3A"/>
              </a:solidFill>
              <a:latin typeface="Calibri" panose="020F0502020204030204" pitchFamily="34" charset="0"/>
              <a:cs typeface="Calibri" panose="020F0502020204030204" pitchFamily="34" charset="0"/>
            </a:endParaRPr>
          </a:p>
          <a:p>
            <a:pPr lvl="1"/>
            <a:r>
              <a:rPr lang="sv-SE" sz="2400" dirty="0">
                <a:solidFill>
                  <a:srgbClr val="3A3A3A"/>
                </a:solidFill>
                <a:latin typeface="Calibri" panose="020F0502020204030204" pitchFamily="34" charset="0"/>
                <a:cs typeface="Calibri" panose="020F0502020204030204" pitchFamily="34" charset="0"/>
              </a:rPr>
              <a:t>Representanter från civilsamhället avgör vilka företag som väljs ut och erbjuds att ställa ut</a:t>
            </a:r>
          </a:p>
          <a:p>
            <a:pPr lvl="2"/>
            <a:r>
              <a:rPr lang="sv-SE" dirty="0">
                <a:solidFill>
                  <a:srgbClr val="3A3A3A"/>
                </a:solidFill>
                <a:latin typeface="Calibri" panose="020F0502020204030204" pitchFamily="34" charset="0"/>
                <a:cs typeface="Calibri" panose="020F0502020204030204" pitchFamily="34" charset="0"/>
              </a:rPr>
              <a:t>Hitta företag på WebbExpo</a:t>
            </a:r>
          </a:p>
          <a:p>
            <a:pPr lvl="2"/>
            <a:r>
              <a:rPr lang="sv-SE" dirty="0"/>
              <a:t>Lokala företag som har produkter som är intressanta för målgruppen</a:t>
            </a:r>
          </a:p>
          <a:p>
            <a:pPr marL="914400" lvl="2" indent="0">
              <a:buNone/>
            </a:pPr>
            <a:endParaRPr lang="sv-SE" dirty="0"/>
          </a:p>
        </p:txBody>
      </p:sp>
    </p:spTree>
    <p:extLst>
      <p:ext uri="{BB962C8B-B14F-4D97-AF65-F5344CB8AC3E}">
        <p14:creationId xmlns:p14="http://schemas.microsoft.com/office/powerpoint/2010/main" val="3625468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48DF9080-1C0A-2872-E93C-5AC0912E51AB}"/>
              </a:ext>
            </a:extLst>
          </p:cNvPr>
          <p:cNvSpPr>
            <a:spLocks noGrp="1"/>
          </p:cNvSpPr>
          <p:nvPr>
            <p:ph type="ctrTitle"/>
          </p:nvPr>
        </p:nvSpPr>
        <p:spPr/>
        <p:txBody>
          <a:bodyPr/>
          <a:lstStyle/>
          <a:p>
            <a:r>
              <a:rPr lang="sv-SE" dirty="0"/>
              <a:t>Workshop</a:t>
            </a:r>
          </a:p>
        </p:txBody>
      </p:sp>
      <p:sp>
        <p:nvSpPr>
          <p:cNvPr id="7" name="Underrubrik 6">
            <a:extLst>
              <a:ext uri="{FF2B5EF4-FFF2-40B4-BE49-F238E27FC236}">
                <a16:creationId xmlns:a16="http://schemas.microsoft.com/office/drawing/2014/main" id="{14E37945-A306-C28E-EB2C-7E561F757AFA}"/>
              </a:ext>
            </a:extLst>
          </p:cNvPr>
          <p:cNvSpPr>
            <a:spLocks noGrp="1"/>
          </p:cNvSpPr>
          <p:nvPr>
            <p:ph type="subTitle" idx="1"/>
          </p:nvPr>
        </p:nvSpPr>
        <p:spPr/>
        <p:txBody>
          <a:bodyPr/>
          <a:lstStyle/>
          <a:p>
            <a:r>
              <a:rPr lang="sv-SE" dirty="0"/>
              <a:t>Ta fram behov</a:t>
            </a:r>
          </a:p>
        </p:txBody>
      </p:sp>
      <p:sp>
        <p:nvSpPr>
          <p:cNvPr id="5" name="Platshållare för sidfot 4">
            <a:extLst>
              <a:ext uri="{FF2B5EF4-FFF2-40B4-BE49-F238E27FC236}">
                <a16:creationId xmlns:a16="http://schemas.microsoft.com/office/drawing/2014/main" id="{8C5E1F43-0B1D-FD6F-9C3B-9EC76FDCDDE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42333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ECEAC0CC-14A9-F422-16E6-9AC15C3A7763}"/>
              </a:ext>
            </a:extLst>
          </p:cNvPr>
          <p:cNvSpPr>
            <a:spLocks noGrp="1"/>
          </p:cNvSpPr>
          <p:nvPr>
            <p:ph type="ftr" sz="quarter" idx="11"/>
          </p:nvPr>
        </p:nvSpPr>
        <p:spPr/>
        <p:txBody>
          <a:bodyPr/>
          <a:lstStyle/>
          <a:p>
            <a:endParaRPr lang="sv-SE"/>
          </a:p>
        </p:txBody>
      </p:sp>
      <p:sp>
        <p:nvSpPr>
          <p:cNvPr id="5" name="Rektangel: rundade hörn 4">
            <a:extLst>
              <a:ext uri="{FF2B5EF4-FFF2-40B4-BE49-F238E27FC236}">
                <a16:creationId xmlns:a16="http://schemas.microsoft.com/office/drawing/2014/main" id="{F14D1E95-4B8F-D955-FD62-10DAF5572596}"/>
              </a:ext>
            </a:extLst>
          </p:cNvPr>
          <p:cNvSpPr/>
          <p:nvPr/>
        </p:nvSpPr>
        <p:spPr>
          <a:xfrm>
            <a:off x="1746265" y="1588770"/>
            <a:ext cx="8699469" cy="2950179"/>
          </a:xfrm>
          <a:prstGeom prst="roundRect">
            <a:avLst/>
          </a:prstGeom>
          <a:solidFill>
            <a:srgbClr val="FAF0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rPr>
              <a:t>Vad är viktigt i livet när man är en person som kan behöva stöd och hjälp av andra?</a:t>
            </a:r>
          </a:p>
        </p:txBody>
      </p:sp>
    </p:spTree>
    <p:extLst>
      <p:ext uri="{BB962C8B-B14F-4D97-AF65-F5344CB8AC3E}">
        <p14:creationId xmlns:p14="http://schemas.microsoft.com/office/powerpoint/2010/main" val="316998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3257F09C-7ED5-2541-8CAD-BF6C39569F16}"/>
              </a:ext>
            </a:extLst>
          </p:cNvPr>
          <p:cNvSpPr/>
          <p:nvPr/>
        </p:nvSpPr>
        <p:spPr>
          <a:xfrm>
            <a:off x="1970183" y="1850834"/>
            <a:ext cx="8251634" cy="2941503"/>
          </a:xfrm>
          <a:prstGeom prst="roundRect">
            <a:avLst/>
          </a:prstGeom>
          <a:solidFill>
            <a:srgbClr val="F4DA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rPr>
              <a:t>Vilka begränsningar/hinder ser ni för att uppnå det ni lyft fram?</a:t>
            </a:r>
          </a:p>
        </p:txBody>
      </p:sp>
    </p:spTree>
    <p:extLst>
      <p:ext uri="{BB962C8B-B14F-4D97-AF65-F5344CB8AC3E}">
        <p14:creationId xmlns:p14="http://schemas.microsoft.com/office/powerpoint/2010/main" val="10351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10D975AD-623F-C434-B656-E2860C427994}"/>
              </a:ext>
            </a:extLst>
          </p:cNvPr>
          <p:cNvSpPr/>
          <p:nvPr/>
        </p:nvSpPr>
        <p:spPr>
          <a:xfrm>
            <a:off x="1986708" y="1806766"/>
            <a:ext cx="8218583" cy="2544897"/>
          </a:xfrm>
          <a:prstGeom prst="roundRect">
            <a:avLst/>
          </a:prstGeom>
          <a:solidFill>
            <a:srgbClr val="BBD4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rPr>
              <a:t>Vad är viktigast att hitta en lösning på? </a:t>
            </a:r>
            <a:br>
              <a:rPr lang="sv-SE" sz="3200" dirty="0">
                <a:solidFill>
                  <a:schemeClr val="tx1"/>
                </a:solidFill>
              </a:rPr>
            </a:br>
            <a:r>
              <a:rPr lang="sv-SE" sz="3200" dirty="0">
                <a:solidFill>
                  <a:schemeClr val="tx1"/>
                </a:solidFill>
              </a:rPr>
              <a:t>Vad ska prioriteras på MiniExpo?</a:t>
            </a:r>
          </a:p>
        </p:txBody>
      </p:sp>
    </p:spTree>
    <p:extLst>
      <p:ext uri="{BB962C8B-B14F-4D97-AF65-F5344CB8AC3E}">
        <p14:creationId xmlns:p14="http://schemas.microsoft.com/office/powerpoint/2010/main" val="339139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6DAB7E96-7333-F952-F6A7-59E20F1687BB}"/>
              </a:ext>
            </a:extLst>
          </p:cNvPr>
          <p:cNvSpPr>
            <a:spLocks noGrp="1"/>
          </p:cNvSpPr>
          <p:nvPr>
            <p:ph type="ftr" sz="quarter" idx="11"/>
          </p:nvPr>
        </p:nvSpPr>
        <p:spPr/>
        <p:txBody>
          <a:bodyPr/>
          <a:lstStyle/>
          <a:p>
            <a:endParaRPr lang="sv-SE"/>
          </a:p>
        </p:txBody>
      </p:sp>
      <p:sp>
        <p:nvSpPr>
          <p:cNvPr id="6" name="Pratbubbla: oval 5">
            <a:extLst>
              <a:ext uri="{FF2B5EF4-FFF2-40B4-BE49-F238E27FC236}">
                <a16:creationId xmlns:a16="http://schemas.microsoft.com/office/drawing/2014/main" id="{1B336003-F283-266C-D798-8671C936D596}"/>
              </a:ext>
            </a:extLst>
          </p:cNvPr>
          <p:cNvSpPr/>
          <p:nvPr/>
        </p:nvSpPr>
        <p:spPr>
          <a:xfrm>
            <a:off x="1666009" y="427181"/>
            <a:ext cx="2885209" cy="2014683"/>
          </a:xfrm>
          <a:prstGeom prst="wedgeEllipseCallout">
            <a:avLst>
              <a:gd name="adj1" fmla="val 69762"/>
              <a:gd name="adj2" fmla="val 20260"/>
            </a:avLst>
          </a:prstGeom>
          <a:solidFill>
            <a:srgbClr val="EAC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Vad händer nu?</a:t>
            </a:r>
          </a:p>
        </p:txBody>
      </p:sp>
      <p:pic>
        <p:nvPicPr>
          <p:cNvPr id="10" name="Bild 9" descr="Frågor kontur">
            <a:extLst>
              <a:ext uri="{FF2B5EF4-FFF2-40B4-BE49-F238E27FC236}">
                <a16:creationId xmlns:a16="http://schemas.microsoft.com/office/drawing/2014/main" id="{A12D6458-3211-F51A-83F2-D65183010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199" y="363682"/>
            <a:ext cx="2301586" cy="2301586"/>
          </a:xfrm>
          <a:prstGeom prst="rect">
            <a:avLst/>
          </a:prstGeom>
        </p:spPr>
      </p:pic>
      <p:sp>
        <p:nvSpPr>
          <p:cNvPr id="2" name="textruta 1">
            <a:extLst>
              <a:ext uri="{FF2B5EF4-FFF2-40B4-BE49-F238E27FC236}">
                <a16:creationId xmlns:a16="http://schemas.microsoft.com/office/drawing/2014/main" id="{F6ADC199-CEB2-7126-F677-577F655EF63D}"/>
              </a:ext>
            </a:extLst>
          </p:cNvPr>
          <p:cNvSpPr txBox="1"/>
          <p:nvPr/>
        </p:nvSpPr>
        <p:spPr>
          <a:xfrm>
            <a:off x="1982931" y="3356647"/>
            <a:ext cx="7616536" cy="1938992"/>
          </a:xfrm>
          <a:prstGeom prst="rect">
            <a:avLst/>
          </a:prstGeom>
          <a:noFill/>
        </p:spPr>
        <p:txBody>
          <a:bodyPr wrap="square" rtlCol="0">
            <a:spAutoFit/>
          </a:bodyPr>
          <a:lstStyle/>
          <a:p>
            <a:pPr marL="342900" indent="-342900">
              <a:buAutoNum type="arabicPeriod"/>
            </a:pPr>
            <a:r>
              <a:rPr lang="sv-SE" sz="2400" dirty="0"/>
              <a:t>Formulera behovsområden utifrån dagens workshop</a:t>
            </a:r>
          </a:p>
          <a:p>
            <a:pPr marL="342900" indent="-342900">
              <a:buAutoNum type="arabicPeriod"/>
            </a:pPr>
            <a:r>
              <a:rPr lang="sv-SE" sz="2400" dirty="0"/>
              <a:t>Träffa gruppen igen för att hitta företag/utställare</a:t>
            </a:r>
          </a:p>
          <a:p>
            <a:pPr marL="342900" indent="-342900">
              <a:buAutoNum type="arabicPeriod"/>
            </a:pPr>
            <a:r>
              <a:rPr lang="sv-SE" sz="2400" dirty="0"/>
              <a:t>Ansvarig kontaktar företag </a:t>
            </a:r>
          </a:p>
          <a:p>
            <a:pPr marL="342900" indent="-342900">
              <a:buAutoNum type="arabicPeriod"/>
            </a:pPr>
            <a:r>
              <a:rPr lang="sv-SE" sz="2400" dirty="0"/>
              <a:t>Annonsera</a:t>
            </a:r>
          </a:p>
          <a:p>
            <a:pPr marL="342900" indent="-342900">
              <a:buAutoNum type="arabicPeriod"/>
            </a:pPr>
            <a:r>
              <a:rPr lang="sv-SE" sz="2400" dirty="0"/>
              <a:t>Genomföra MiniExpo</a:t>
            </a:r>
          </a:p>
        </p:txBody>
      </p:sp>
    </p:spTree>
    <p:extLst>
      <p:ext uri="{BB962C8B-B14F-4D97-AF65-F5344CB8AC3E}">
        <p14:creationId xmlns:p14="http://schemas.microsoft.com/office/powerpoint/2010/main" val="360783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11">
            <a:extLst>
              <a:ext uri="{FF2B5EF4-FFF2-40B4-BE49-F238E27FC236}">
                <a16:creationId xmlns:a16="http://schemas.microsoft.com/office/drawing/2014/main" id="{5C9A495F-937E-486A-B097-E3656F1A35B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584" y="832104"/>
            <a:ext cx="5193792" cy="5193792"/>
          </a:xfrm>
        </p:spPr>
      </p:pic>
      <p:cxnSp>
        <p:nvCxnSpPr>
          <p:cNvPr id="14" name="Rak koppling 13">
            <a:extLst>
              <a:ext uri="{FF2B5EF4-FFF2-40B4-BE49-F238E27FC236}">
                <a16:creationId xmlns:a16="http://schemas.microsoft.com/office/drawing/2014/main" id="{D3576E3A-ABA6-4DAE-B488-32B5454295B4}"/>
              </a:ext>
            </a:extLst>
          </p:cNvPr>
          <p:cNvCxnSpPr>
            <a:cxnSpLocks/>
          </p:cNvCxnSpPr>
          <p:nvPr/>
        </p:nvCxnSpPr>
        <p:spPr>
          <a:xfrm>
            <a:off x="5294376" y="877824"/>
            <a:ext cx="0" cy="4764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latshållare för innehåll 6">
            <a:extLst>
              <a:ext uri="{FF2B5EF4-FFF2-40B4-BE49-F238E27FC236}">
                <a16:creationId xmlns:a16="http://schemas.microsoft.com/office/drawing/2014/main" id="{3215D320-BCA4-4FBE-B768-620A390C8D75}"/>
              </a:ext>
            </a:extLst>
          </p:cNvPr>
          <p:cNvSpPr>
            <a:spLocks noGrp="1"/>
          </p:cNvSpPr>
          <p:nvPr>
            <p:ph sz="half" idx="2"/>
          </p:nvPr>
        </p:nvSpPr>
        <p:spPr>
          <a:xfrm>
            <a:off x="5954486" y="1084167"/>
            <a:ext cx="5181600" cy="4351338"/>
          </a:xfrm>
        </p:spPr>
        <p:txBody>
          <a:bodyPr>
            <a:normAutofit fontScale="92500" lnSpcReduction="10000"/>
          </a:bodyPr>
          <a:lstStyle/>
          <a:p>
            <a:pPr marL="0" indent="0">
              <a:buNone/>
            </a:pPr>
            <a:r>
              <a:rPr lang="sv-SE" sz="3900" dirty="0"/>
              <a:t>MiniExpo – ett koncept framtaget av AllAgeHub</a:t>
            </a:r>
          </a:p>
          <a:p>
            <a:pPr marL="0" indent="0">
              <a:buNone/>
            </a:pPr>
            <a:endParaRPr lang="sv-SE" dirty="0"/>
          </a:p>
          <a:p>
            <a:pPr marL="0" indent="0">
              <a:buNone/>
            </a:pPr>
            <a:endParaRPr lang="sv-SE" dirty="0"/>
          </a:p>
          <a:p>
            <a:pPr marL="0" indent="0">
              <a:buNone/>
            </a:pPr>
            <a:r>
              <a:rPr lang="sv-SE" dirty="0">
                <a:latin typeface="Open Sans" panose="020B0606030504020204" pitchFamily="34" charset="0"/>
                <a:ea typeface="Open Sans" panose="020B0606030504020204" pitchFamily="34" charset="0"/>
                <a:cs typeface="Open Sans" panose="020B0606030504020204" pitchFamily="34" charset="0"/>
                <a:hlinkClick r:id="rId4"/>
              </a:rPr>
              <a:t>info@allagehub.se</a:t>
            </a:r>
            <a:r>
              <a:rPr lang="sv-SE" dirty="0">
                <a:latin typeface="Open Sans" panose="020B0606030504020204" pitchFamily="34" charset="0"/>
                <a:ea typeface="Open Sans" panose="020B0606030504020204" pitchFamily="34" charset="0"/>
                <a:cs typeface="Open Sans" panose="020B0606030504020204" pitchFamily="34" charset="0"/>
              </a:rPr>
              <a:t> </a:t>
            </a:r>
          </a:p>
          <a:p>
            <a:pPr marL="0" lvl="0" indent="0">
              <a:lnSpc>
                <a:spcPct val="150000"/>
              </a:lnSpc>
              <a:buNone/>
              <a:defRPr/>
            </a:pPr>
            <a:endParaRPr kumimoji="0" lang="sv-SE" sz="2800" b="0" i="0" u="none" strike="noStrike" kern="1200" cap="none" spc="0" normalizeH="0" baseline="0" noProof="0" dirty="0">
              <a:ln>
                <a:noFill/>
              </a:ln>
              <a:solidFill>
                <a:sysClr val="windowText" lastClr="000000"/>
              </a:solidFill>
              <a:effectLst/>
              <a:uLnTx/>
              <a:uFillTx/>
              <a:latin typeface="Open Sans" panose="020B0604020202020204" charset="0"/>
              <a:ea typeface="+mn-ea"/>
              <a:cs typeface="Open Sans" panose="020B0604020202020204" charset="0"/>
            </a:endParaRPr>
          </a:p>
          <a:p>
            <a:pPr marL="0" lvl="0" indent="0">
              <a:lnSpc>
                <a:spcPct val="150000"/>
              </a:lnSpc>
              <a:buNone/>
              <a:defRPr/>
            </a:pPr>
            <a:r>
              <a:rPr kumimoji="0" lang="sv-SE" sz="2800" b="0" i="0" u="none" strike="noStrike" kern="1200" cap="none" spc="0" normalizeH="0" baseline="0" noProof="0" dirty="0">
                <a:ln>
                  <a:noFill/>
                </a:ln>
                <a:solidFill>
                  <a:sysClr val="windowText" lastClr="000000"/>
                </a:solidFill>
                <a:effectLst/>
                <a:uLnTx/>
                <a:uFillTx/>
                <a:latin typeface="Open Sans" panose="020B0604020202020204" charset="0"/>
                <a:ea typeface="+mn-ea"/>
                <a:cs typeface="Open Sans" panose="020B0604020202020204" charset="0"/>
              </a:rPr>
              <a:t>Hemsida: </a:t>
            </a:r>
            <a:r>
              <a:rPr kumimoji="0" lang="sv-SE" sz="2800" b="0" i="0" u="none" strike="noStrike" kern="1200" cap="none" spc="0" normalizeH="0" baseline="0" noProof="0" dirty="0">
                <a:ln>
                  <a:noFill/>
                </a:ln>
                <a:solidFill>
                  <a:sysClr val="windowText" lastClr="000000"/>
                </a:solidFill>
                <a:effectLst/>
                <a:uLnTx/>
                <a:uFillTx/>
                <a:latin typeface="Open Sans" panose="020B0604020202020204" charset="0"/>
                <a:ea typeface="+mn-ea"/>
                <a:cs typeface="Open Sans" panose="020B0604020202020204" charset="0"/>
                <a:hlinkClick r:id="rId5"/>
              </a:rPr>
              <a:t>www.allagehub.se</a:t>
            </a:r>
            <a:r>
              <a:rPr kumimoji="0" lang="sv-SE" sz="2800" b="0" i="0" u="none" strike="noStrike" kern="1200" cap="none" spc="0" normalizeH="0" baseline="0" noProof="0" dirty="0">
                <a:ln>
                  <a:noFill/>
                </a:ln>
                <a:solidFill>
                  <a:sysClr val="windowText" lastClr="000000"/>
                </a:solidFill>
                <a:effectLst/>
                <a:uLnTx/>
                <a:uFillTx/>
                <a:latin typeface="Open Sans" panose="020B0604020202020204" charset="0"/>
                <a:ea typeface="+mn-ea"/>
                <a:cs typeface="Open Sans" panose="020B0604020202020204" charset="0"/>
              </a:rPr>
              <a: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sv-SE" sz="2800" b="0" i="0" u="sng" strike="noStrike" kern="1200" cap="none" spc="0" normalizeH="0" baseline="0" noProof="0" dirty="0">
                <a:ln>
                  <a:noFill/>
                </a:ln>
                <a:solidFill>
                  <a:sysClr val="windowText" lastClr="000000"/>
                </a:solidFill>
                <a:effectLst/>
                <a:uLnTx/>
                <a:uFillTx/>
                <a:latin typeface="Open Sans" panose="020B0604020202020204" charset="0"/>
                <a:ea typeface="+mn-ea"/>
                <a:cs typeface="Open Sans" panose="020B0604020202020204" charset="0"/>
                <a:hlinkClick r:id="rId6"/>
              </a:rPr>
              <a:t>Prenumerera på vårt nyhetsbrev</a:t>
            </a:r>
            <a:endParaRPr kumimoji="0" lang="sv-SE" sz="2800" b="0" i="0" u="none" strike="noStrike" kern="1200" cap="none" spc="0" normalizeH="0" baseline="0" noProof="0" dirty="0">
              <a:ln>
                <a:noFill/>
              </a:ln>
              <a:solidFill>
                <a:sysClr val="windowText" lastClr="000000"/>
              </a:solidFill>
              <a:effectLst/>
              <a:uLnTx/>
              <a:uFillTx/>
              <a:latin typeface="Open Sans" panose="020B0604020202020204" charset="0"/>
              <a:ea typeface="+mn-ea"/>
              <a:cs typeface="Open Sans" panose="020B0604020202020204" charset="0"/>
            </a:endParaRPr>
          </a:p>
          <a:p>
            <a:pPr marL="0" indent="0">
              <a:buNone/>
            </a:pPr>
            <a:endParaRPr lang="sv-SE" sz="2600" dirty="0"/>
          </a:p>
        </p:txBody>
      </p:sp>
    </p:spTree>
    <p:extLst>
      <p:ext uri="{BB962C8B-B14F-4D97-AF65-F5344CB8AC3E}">
        <p14:creationId xmlns:p14="http://schemas.microsoft.com/office/powerpoint/2010/main" val="28373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9069F72-E060-E915-EE08-3D504AD047EB}"/>
              </a:ext>
            </a:extLst>
          </p:cNvPr>
          <p:cNvSpPr>
            <a:spLocks noGrp="1"/>
          </p:cNvSpPr>
          <p:nvPr>
            <p:ph type="title"/>
          </p:nvPr>
        </p:nvSpPr>
        <p:spPr/>
        <p:txBody>
          <a:bodyPr/>
          <a:lstStyle/>
          <a:p>
            <a:r>
              <a:rPr lang="sv-SE" dirty="0"/>
              <a:t>Dagens agenda</a:t>
            </a:r>
          </a:p>
        </p:txBody>
      </p:sp>
      <p:sp>
        <p:nvSpPr>
          <p:cNvPr id="7" name="Platshållare för innehåll 6">
            <a:extLst>
              <a:ext uri="{FF2B5EF4-FFF2-40B4-BE49-F238E27FC236}">
                <a16:creationId xmlns:a16="http://schemas.microsoft.com/office/drawing/2014/main" id="{675C4D1B-B31B-8121-6164-16ED7C30BC1D}"/>
              </a:ext>
            </a:extLst>
          </p:cNvPr>
          <p:cNvSpPr>
            <a:spLocks noGrp="1"/>
          </p:cNvSpPr>
          <p:nvPr>
            <p:ph idx="1"/>
          </p:nvPr>
        </p:nvSpPr>
        <p:spPr/>
        <p:txBody>
          <a:bodyPr/>
          <a:lstStyle/>
          <a:p>
            <a:r>
              <a:rPr lang="sv-SE" dirty="0"/>
              <a:t>Presentation av deltagare</a:t>
            </a:r>
          </a:p>
          <a:p>
            <a:r>
              <a:rPr lang="sv-SE" dirty="0"/>
              <a:t>Vad är välfärdsteknik?</a:t>
            </a:r>
          </a:p>
          <a:p>
            <a:r>
              <a:rPr lang="sv-SE" dirty="0"/>
              <a:t>Vad är MiniExpo?</a:t>
            </a:r>
          </a:p>
          <a:p>
            <a:r>
              <a:rPr lang="sv-SE" dirty="0"/>
              <a:t>Workshop – ta fram behov</a:t>
            </a:r>
          </a:p>
        </p:txBody>
      </p:sp>
      <p:sp>
        <p:nvSpPr>
          <p:cNvPr id="5" name="Platshållare för sidfot 4">
            <a:extLst>
              <a:ext uri="{FF2B5EF4-FFF2-40B4-BE49-F238E27FC236}">
                <a16:creationId xmlns:a16="http://schemas.microsoft.com/office/drawing/2014/main" id="{78D0774A-0630-4675-B679-CE3A675327B8}"/>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93997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F8F241-7EE1-4D3F-BCDE-AF850A64F6AC}"/>
              </a:ext>
            </a:extLst>
          </p:cNvPr>
          <p:cNvSpPr>
            <a:spLocks noGrp="1"/>
          </p:cNvSpPr>
          <p:nvPr>
            <p:ph type="title"/>
          </p:nvPr>
        </p:nvSpPr>
        <p:spPr>
          <a:xfrm>
            <a:off x="838200" y="365125"/>
            <a:ext cx="10515600" cy="1325563"/>
          </a:xfrm>
        </p:spPr>
        <p:txBody>
          <a:bodyPr anchor="ctr">
            <a:normAutofit/>
          </a:bodyPr>
          <a:lstStyle/>
          <a:p>
            <a:r>
              <a:rPr lang="sv-SE" dirty="0"/>
              <a:t>Vad är välfärdsteknik?</a:t>
            </a:r>
          </a:p>
        </p:txBody>
      </p:sp>
      <p:sp>
        <p:nvSpPr>
          <p:cNvPr id="3" name="Platshållare för innehåll 2">
            <a:extLst>
              <a:ext uri="{FF2B5EF4-FFF2-40B4-BE49-F238E27FC236}">
                <a16:creationId xmlns:a16="http://schemas.microsoft.com/office/drawing/2014/main" id="{A62502DA-EC85-4932-9119-481C41F160E9}"/>
              </a:ext>
            </a:extLst>
          </p:cNvPr>
          <p:cNvSpPr>
            <a:spLocks noGrp="1"/>
          </p:cNvSpPr>
          <p:nvPr>
            <p:ph sz="half" idx="1"/>
          </p:nvPr>
        </p:nvSpPr>
        <p:spPr>
          <a:xfrm>
            <a:off x="838200" y="1825625"/>
            <a:ext cx="5181600" cy="4351338"/>
          </a:xfrm>
        </p:spPr>
        <p:txBody>
          <a:bodyPr>
            <a:normAutofit/>
          </a:bodyPr>
          <a:lstStyle/>
          <a:p>
            <a:pPr marL="0" indent="0">
              <a:lnSpc>
                <a:spcPct val="100000"/>
              </a:lnSpc>
              <a:buNone/>
            </a:pPr>
            <a:r>
              <a:rPr lang="sv-SE" dirty="0"/>
              <a:t>T</a:t>
            </a:r>
            <a:r>
              <a:rPr lang="sv-SE" sz="2800" dirty="0"/>
              <a:t>eknik som syftar till att bibehålla eller främja hälsa, välmående, livskvalitet och/eller öka effektiviteten i leveransen av välfärd, vård och omsorgstjänster* </a:t>
            </a:r>
            <a:br>
              <a:rPr lang="sv-SE" sz="2800" dirty="0"/>
            </a:br>
            <a:br>
              <a:rPr lang="sv-SE" sz="2800" dirty="0"/>
            </a:br>
            <a:endParaRPr lang="sv-SE" sz="2800" dirty="0"/>
          </a:p>
          <a:p>
            <a:pPr marL="0" indent="0">
              <a:buNone/>
            </a:pPr>
            <a:r>
              <a:rPr lang="sv-SE" sz="1400" dirty="0"/>
              <a:t>* Definitionen utgår från </a:t>
            </a:r>
            <a:r>
              <a:rPr lang="sv-SE" sz="1400" dirty="0">
                <a:hlinkClick r:id="rId3"/>
              </a:rPr>
              <a:t>Mälardalens universitets definition av hälso- och välfärdsteknik</a:t>
            </a:r>
            <a:endParaRPr lang="en-GB" sz="1400" dirty="0"/>
          </a:p>
          <a:p>
            <a:pPr marL="0" indent="0">
              <a:buNone/>
            </a:pPr>
            <a:endParaRPr lang="sv-SE" dirty="0"/>
          </a:p>
        </p:txBody>
      </p:sp>
      <p:pic>
        <p:nvPicPr>
          <p:cNvPr id="4" name="Bild 33">
            <a:extLst>
              <a:ext uri="{FF2B5EF4-FFF2-40B4-BE49-F238E27FC236}">
                <a16:creationId xmlns:a16="http://schemas.microsoft.com/office/drawing/2014/main" id="{F8837802-D0DD-98FE-2BCB-B97EE2D178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42121">
            <a:off x="8761746" y="1329400"/>
            <a:ext cx="874896" cy="1513528"/>
          </a:xfrm>
          <a:prstGeom prst="rect">
            <a:avLst/>
          </a:prstGeom>
        </p:spPr>
      </p:pic>
      <p:pic>
        <p:nvPicPr>
          <p:cNvPr id="6" name="Bild 85" descr="Onlinenätverk">
            <a:extLst>
              <a:ext uri="{FF2B5EF4-FFF2-40B4-BE49-F238E27FC236}">
                <a16:creationId xmlns:a16="http://schemas.microsoft.com/office/drawing/2014/main" id="{88973E20-BDCE-4B4D-A92B-91B762C993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2984" y="3544094"/>
            <a:ext cx="914400" cy="914400"/>
          </a:xfrm>
          <a:prstGeom prst="rect">
            <a:avLst/>
          </a:prstGeom>
        </p:spPr>
      </p:pic>
      <p:pic>
        <p:nvPicPr>
          <p:cNvPr id="7" name="Bild 6" descr="Vlog">
            <a:extLst>
              <a:ext uri="{FF2B5EF4-FFF2-40B4-BE49-F238E27FC236}">
                <a16:creationId xmlns:a16="http://schemas.microsoft.com/office/drawing/2014/main" id="{4A009554-CCE6-41F0-A22B-4E1A12A9B2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9955" y="1874496"/>
            <a:ext cx="1202413" cy="1202413"/>
          </a:xfrm>
          <a:prstGeom prst="rect">
            <a:avLst/>
          </a:prstGeom>
        </p:spPr>
      </p:pic>
      <p:pic>
        <p:nvPicPr>
          <p:cNvPr id="8" name="Bild 7" descr="Robot">
            <a:extLst>
              <a:ext uri="{FF2B5EF4-FFF2-40B4-BE49-F238E27FC236}">
                <a16:creationId xmlns:a16="http://schemas.microsoft.com/office/drawing/2014/main" id="{D802D330-C3A7-9E3E-3C06-E874A4F72DA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18031" y="4382039"/>
            <a:ext cx="1325563" cy="1325563"/>
          </a:xfrm>
          <a:prstGeom prst="rect">
            <a:avLst/>
          </a:prstGeom>
        </p:spPr>
      </p:pic>
      <p:pic>
        <p:nvPicPr>
          <p:cNvPr id="9" name="Bild 8" descr="Webbkamera">
            <a:extLst>
              <a:ext uri="{FF2B5EF4-FFF2-40B4-BE49-F238E27FC236}">
                <a16:creationId xmlns:a16="http://schemas.microsoft.com/office/drawing/2014/main" id="{D35F44C2-97B3-2849-A0DC-6321ED1764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4106" y="2107935"/>
            <a:ext cx="1476112" cy="1476112"/>
          </a:xfrm>
          <a:prstGeom prst="rect">
            <a:avLst/>
          </a:prstGeom>
        </p:spPr>
      </p:pic>
      <p:pic>
        <p:nvPicPr>
          <p:cNvPr id="10" name="Bild 9" descr="Lampa">
            <a:extLst>
              <a:ext uri="{FF2B5EF4-FFF2-40B4-BE49-F238E27FC236}">
                <a16:creationId xmlns:a16="http://schemas.microsoft.com/office/drawing/2014/main" id="{A66B5625-6F3E-F574-6909-15DC9D0527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42680" y="4001294"/>
            <a:ext cx="914400" cy="914400"/>
          </a:xfrm>
          <a:prstGeom prst="rect">
            <a:avLst/>
          </a:prstGeom>
        </p:spPr>
      </p:pic>
    </p:spTree>
    <p:extLst>
      <p:ext uri="{BB962C8B-B14F-4D97-AF65-F5344CB8AC3E}">
        <p14:creationId xmlns:p14="http://schemas.microsoft.com/office/powerpoint/2010/main" val="399587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12990A94-0BC4-4DE2-988C-08D5100FA519}"/>
              </a:ext>
            </a:extLst>
          </p:cNvPr>
          <p:cNvGrpSpPr/>
          <p:nvPr/>
        </p:nvGrpSpPr>
        <p:grpSpPr>
          <a:xfrm>
            <a:off x="-190305" y="-50298"/>
            <a:ext cx="12382305" cy="6965047"/>
            <a:chOff x="0" y="0"/>
            <a:chExt cx="12382305" cy="6965047"/>
          </a:xfrm>
        </p:grpSpPr>
        <p:pic>
          <p:nvPicPr>
            <p:cNvPr id="5" name="Bildobjekt 4">
              <a:extLst>
                <a:ext uri="{FF2B5EF4-FFF2-40B4-BE49-F238E27FC236}">
                  <a16:creationId xmlns:a16="http://schemas.microsoft.com/office/drawing/2014/main" id="{605D9EBD-B76F-4044-86DD-1D0BBFEE8B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82305" cy="6965047"/>
            </a:xfrm>
            <a:prstGeom prst="rect">
              <a:avLst/>
            </a:prstGeom>
          </p:spPr>
        </p:pic>
        <p:pic>
          <p:nvPicPr>
            <p:cNvPr id="3" name="Picture 14" descr="Bitmoji Image">
              <a:extLst>
                <a:ext uri="{FF2B5EF4-FFF2-40B4-BE49-F238E27FC236}">
                  <a16:creationId xmlns:a16="http://schemas.microsoft.com/office/drawing/2014/main" id="{D8AA9B93-5486-429B-9A3B-B28258CAE1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496977" y="3051223"/>
              <a:ext cx="2804171" cy="337253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49333ACC-2F33-4EAF-A890-407EC0892183}"/>
                </a:ext>
              </a:extLst>
            </p:cNvPr>
            <p:cNvPicPr>
              <a:picLocks noChangeAspect="1"/>
            </p:cNvPicPr>
            <p:nvPr/>
          </p:nvPicPr>
          <p:blipFill>
            <a:blip r:embed="rId7"/>
            <a:stretch>
              <a:fillRect/>
            </a:stretch>
          </p:blipFill>
          <p:spPr>
            <a:xfrm>
              <a:off x="631622" y="1092046"/>
              <a:ext cx="1353736" cy="1546225"/>
            </a:xfrm>
            <a:prstGeom prst="rect">
              <a:avLst/>
            </a:prstGeom>
            <a:ln w="76200">
              <a:solidFill>
                <a:schemeClr val="tx1"/>
              </a:solidFill>
            </a:ln>
          </p:spPr>
        </p:pic>
        <p:pic>
          <p:nvPicPr>
            <p:cNvPr id="7" name="Bildobjekt 6">
              <a:extLst>
                <a:ext uri="{FF2B5EF4-FFF2-40B4-BE49-F238E27FC236}">
                  <a16:creationId xmlns:a16="http://schemas.microsoft.com/office/drawing/2014/main" id="{8DD51B21-3F67-43AD-88C0-C4A74779E926}"/>
                </a:ext>
              </a:extLst>
            </p:cNvPr>
            <p:cNvPicPr>
              <a:picLocks noChangeAspect="1"/>
            </p:cNvPicPr>
            <p:nvPr/>
          </p:nvPicPr>
          <p:blipFill>
            <a:blip r:embed="rId8"/>
            <a:stretch>
              <a:fillRect/>
            </a:stretch>
          </p:blipFill>
          <p:spPr>
            <a:xfrm>
              <a:off x="5407748" y="1092046"/>
              <a:ext cx="1566808" cy="2225233"/>
            </a:xfrm>
            <a:prstGeom prst="rect">
              <a:avLst/>
            </a:prstGeom>
          </p:spPr>
        </p:pic>
        <p:pic>
          <p:nvPicPr>
            <p:cNvPr id="9" name="Bildobjekt 8">
              <a:extLst>
                <a:ext uri="{FF2B5EF4-FFF2-40B4-BE49-F238E27FC236}">
                  <a16:creationId xmlns:a16="http://schemas.microsoft.com/office/drawing/2014/main" id="{E2A497BE-0B18-412E-A8D6-13294EEB1BD9}"/>
                </a:ext>
              </a:extLst>
            </p:cNvPr>
            <p:cNvPicPr>
              <a:picLocks noChangeAspect="1"/>
            </p:cNvPicPr>
            <p:nvPr/>
          </p:nvPicPr>
          <p:blipFill>
            <a:blip r:embed="rId9"/>
            <a:stretch>
              <a:fillRect/>
            </a:stretch>
          </p:blipFill>
          <p:spPr>
            <a:xfrm>
              <a:off x="548161" y="3603328"/>
              <a:ext cx="5156414" cy="2552805"/>
            </a:xfrm>
            <a:prstGeom prst="rect">
              <a:avLst/>
            </a:prstGeom>
          </p:spPr>
        </p:pic>
        <p:pic>
          <p:nvPicPr>
            <p:cNvPr id="1030" name="Picture 6" descr="https://icon.uclipart.com/20200112/lle/coffee-office-furniture-table.png">
              <a:extLst>
                <a:ext uri="{FF2B5EF4-FFF2-40B4-BE49-F238E27FC236}">
                  <a16:creationId xmlns:a16="http://schemas.microsoft.com/office/drawing/2014/main" id="{57949AFA-96BF-48A7-9185-19DF501C92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179960"/>
              <a:ext cx="1538654" cy="11796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lamp lighting light fixture light desk lamp">
              <a:extLst>
                <a:ext uri="{FF2B5EF4-FFF2-40B4-BE49-F238E27FC236}">
                  <a16:creationId xmlns:a16="http://schemas.microsoft.com/office/drawing/2014/main" id="{D82F04E9-6CF8-4DBB-82FC-B3A7F2BF43BD}"/>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5769" b="90000" l="10000" r="90000">
                          <a14:foregroundMark x1="28846" y1="9231" x2="48077" y2="4615"/>
                          <a14:foregroundMark x1="48077" y1="4615" x2="67308" y2="5769"/>
                          <a14:foregroundMark x1="67308" y1="5769" x2="30385" y2="10385"/>
                        </a14:backgroundRemoval>
                      </a14:imgEffect>
                    </a14:imgLayer>
                  </a14:imgProps>
                </a:ext>
                <a:ext uri="{28A0092B-C50C-407E-A947-70E740481C1C}">
                  <a14:useLocalDpi xmlns:a14="http://schemas.microsoft.com/office/drawing/2010/main" val="0"/>
                </a:ext>
              </a:extLst>
            </a:blip>
            <a:srcRect/>
            <a:stretch>
              <a:fillRect/>
            </a:stretch>
          </p:blipFill>
          <p:spPr bwMode="auto">
            <a:xfrm>
              <a:off x="183411" y="4448410"/>
              <a:ext cx="979249" cy="979249"/>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objekt 14">
              <a:extLst>
                <a:ext uri="{FF2B5EF4-FFF2-40B4-BE49-F238E27FC236}">
                  <a16:creationId xmlns:a16="http://schemas.microsoft.com/office/drawing/2014/main" id="{55810D3C-1A47-4E1C-A6EB-AD9E3F101FD8}"/>
                </a:ext>
              </a:extLst>
            </p:cNvPr>
            <p:cNvPicPr>
              <a:picLocks noChangeAspect="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ackgroundRemoval t="9980" b="89817" l="9811" r="99245">
                          <a14:foregroundMark x1="89057" y1="40326" x2="99245" y2="51731"/>
                          <a14:foregroundMark x1="95472" y1="54175" x2="95472" y2="46843"/>
                        </a14:backgroundRemoval>
                      </a14:imgEffect>
                    </a14:imgLayer>
                  </a14:imgProps>
                </a:ext>
              </a:extLst>
            </a:blip>
            <a:stretch>
              <a:fillRect/>
            </a:stretch>
          </p:blipFill>
          <p:spPr>
            <a:xfrm>
              <a:off x="9817973" y="4598536"/>
              <a:ext cx="437466" cy="810550"/>
            </a:xfrm>
            <a:prstGeom prst="rect">
              <a:avLst/>
            </a:prstGeom>
            <a:ln>
              <a:noFill/>
            </a:ln>
          </p:spPr>
        </p:pic>
      </p:grpSp>
      <p:sp>
        <p:nvSpPr>
          <p:cNvPr id="12" name="textruta 11">
            <a:extLst>
              <a:ext uri="{FF2B5EF4-FFF2-40B4-BE49-F238E27FC236}">
                <a16:creationId xmlns:a16="http://schemas.microsoft.com/office/drawing/2014/main" id="{3427A1E1-D4AB-4B64-A708-9D2ED7CC4087}"/>
              </a:ext>
            </a:extLst>
          </p:cNvPr>
          <p:cNvSpPr txBox="1"/>
          <p:nvPr/>
        </p:nvSpPr>
        <p:spPr>
          <a:xfrm>
            <a:off x="7586146" y="0"/>
            <a:ext cx="4526325" cy="707886"/>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a:ea typeface="+mn-ea"/>
                <a:cs typeface="+mn-cs"/>
              </a:rPr>
              <a:t>Se hur välfärdsteknik hjälper Sara i hennes vardag</a:t>
            </a:r>
          </a:p>
        </p:txBody>
      </p:sp>
      <p:sp>
        <p:nvSpPr>
          <p:cNvPr id="17" name="textruta 16">
            <a:extLst>
              <a:ext uri="{FF2B5EF4-FFF2-40B4-BE49-F238E27FC236}">
                <a16:creationId xmlns:a16="http://schemas.microsoft.com/office/drawing/2014/main" id="{92A12DC9-FCFC-440C-BDDA-08E19FC4D27B}"/>
              </a:ext>
            </a:extLst>
          </p:cNvPr>
          <p:cNvSpPr txBox="1"/>
          <p:nvPr/>
        </p:nvSpPr>
        <p:spPr>
          <a:xfrm>
            <a:off x="8925190" y="6637750"/>
            <a:ext cx="35318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Bilder: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Abilia</a:t>
            </a:r>
            <a:r>
              <a:rPr kumimoji="0" lang="sv-SE" sz="1200" b="0" i="0" u="none" strike="noStrike" kern="1200" cap="none" spc="0" normalizeH="0" baseline="0" noProof="0" dirty="0">
                <a:ln>
                  <a:noFill/>
                </a:ln>
                <a:solidFill>
                  <a:prstClr val="black"/>
                </a:solidFill>
                <a:effectLst/>
                <a:uLnTx/>
                <a:uFillTx/>
                <a:latin typeface="Calibri"/>
                <a:ea typeface="+mn-ea"/>
                <a:cs typeface="+mn-cs"/>
              </a:rPr>
              <a:t> och https://www.kissclipart.com/</a:t>
            </a:r>
          </a:p>
        </p:txBody>
      </p:sp>
      <p:sp>
        <p:nvSpPr>
          <p:cNvPr id="8" name="Pratbubbla: rektangel med rundade hörn 7">
            <a:extLst>
              <a:ext uri="{FF2B5EF4-FFF2-40B4-BE49-F238E27FC236}">
                <a16:creationId xmlns:a16="http://schemas.microsoft.com/office/drawing/2014/main" id="{910D2CA4-CEDF-4C34-81E8-33CFBD70410E}"/>
              </a:ext>
            </a:extLst>
          </p:cNvPr>
          <p:cNvSpPr/>
          <p:nvPr/>
        </p:nvSpPr>
        <p:spPr>
          <a:xfrm>
            <a:off x="2095532" y="11155"/>
            <a:ext cx="3317632" cy="1532334"/>
          </a:xfrm>
          <a:prstGeom prst="wedgeRoundRectCallout">
            <a:avLst>
              <a:gd name="adj1" fmla="val 41711"/>
              <a:gd name="adj2" fmla="val 81700"/>
              <a:gd name="adj3" fmla="val 16667"/>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Digital tavla hjälper med att hålla koll på dag och tid, vilka planer som finns för dagen och påminnelser. Allt kan fås uppläst.</a:t>
            </a:r>
            <a:br>
              <a:rPr kumimoji="0" lang="sv-SE" sz="1400" b="0" i="0" u="none" strike="noStrike" kern="1200" cap="none" spc="0" normalizeH="0" baseline="0" noProof="0" dirty="0">
                <a:ln>
                  <a:noFill/>
                </a:ln>
                <a:solidFill>
                  <a:prstClr val="black"/>
                </a:solidFill>
                <a:effectLst/>
                <a:uLnTx/>
                <a:uFillTx/>
                <a:latin typeface="Calibri"/>
                <a:ea typeface="+mn-ea"/>
                <a:cs typeface="+mn-cs"/>
              </a:rPr>
            </a:br>
            <a:r>
              <a:rPr kumimoji="0" lang="sv-SE" sz="1400" b="0" i="0" u="none" strike="noStrike" kern="1200" cap="none" spc="0" normalizeH="0" baseline="0" noProof="0" dirty="0">
                <a:ln>
                  <a:noFill/>
                </a:ln>
                <a:solidFill>
                  <a:prstClr val="black"/>
                </a:solidFill>
                <a:effectLst/>
                <a:uLnTx/>
                <a:uFillTx/>
                <a:latin typeface="Calibri"/>
                <a:ea typeface="+mn-ea"/>
                <a:cs typeface="+mn-cs"/>
              </a:rPr>
              <a:t>Stödpersoner kan lägga upp aktiviteter och påminnelser på distans</a:t>
            </a:r>
          </a:p>
        </p:txBody>
      </p:sp>
      <p:sp>
        <p:nvSpPr>
          <p:cNvPr id="19" name="Pratbubbla: rektangel med rundade hörn 18">
            <a:extLst>
              <a:ext uri="{FF2B5EF4-FFF2-40B4-BE49-F238E27FC236}">
                <a16:creationId xmlns:a16="http://schemas.microsoft.com/office/drawing/2014/main" id="{CF0F38D4-1053-4638-8561-4BFE292992A6}"/>
              </a:ext>
            </a:extLst>
          </p:cNvPr>
          <p:cNvSpPr/>
          <p:nvPr/>
        </p:nvSpPr>
        <p:spPr>
          <a:xfrm>
            <a:off x="1329083" y="2746075"/>
            <a:ext cx="3135152" cy="817245"/>
          </a:xfrm>
          <a:prstGeom prst="wedgeRoundRectCallout">
            <a:avLst>
              <a:gd name="adj1" fmla="val -49158"/>
              <a:gd name="adj2" fmla="val -125989"/>
              <a:gd name="adj3" fmla="val 16667"/>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Calibri"/>
                <a:ea typeface="+mn-ea"/>
                <a:cs typeface="+mn-cs"/>
              </a:rPr>
              <a:t>WebbExpo</a:t>
            </a:r>
            <a:r>
              <a:rPr kumimoji="0" lang="sv-SE" sz="1400" b="0" i="0" u="none" strike="noStrike" kern="1200" cap="none" spc="0" normalizeH="0" baseline="0" noProof="0" dirty="0">
                <a:ln>
                  <a:noFill/>
                </a:ln>
                <a:solidFill>
                  <a:prstClr val="black"/>
                </a:solidFill>
                <a:effectLst/>
                <a:uLnTx/>
                <a:uFillTx/>
                <a:latin typeface="Calibri"/>
                <a:ea typeface="+mn-ea"/>
                <a:cs typeface="+mn-cs"/>
              </a:rPr>
              <a:t> - för information om välfärdsteknik som finns på marknaden </a:t>
            </a:r>
            <a:r>
              <a:rPr kumimoji="0" lang="sv-SE" sz="1400" b="0" i="0" u="none" strike="noStrike" kern="1200" cap="none" spc="0" normalizeH="0" baseline="0" noProof="0" dirty="0">
                <a:ln>
                  <a:noFill/>
                </a:ln>
                <a:solidFill>
                  <a:prstClr val="black">
                    <a:lumMod val="75000"/>
                    <a:lumOff val="25000"/>
                  </a:prstClr>
                </a:solidFill>
                <a:effectLst/>
                <a:uLnTx/>
                <a:uFillTx/>
                <a:latin typeface="Calibri"/>
                <a:ea typeface="+mn-ea"/>
                <a:cs typeface="+mn-cs"/>
                <a:hlinkClick r:id="rId15"/>
              </a:rPr>
              <a:t>http://webbexpo.allagehub.se/</a:t>
            </a:r>
            <a:r>
              <a:rPr kumimoji="0" lang="sv-SE"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Pratbubbla: rektangel med rundade hörn 19">
            <a:extLst>
              <a:ext uri="{FF2B5EF4-FFF2-40B4-BE49-F238E27FC236}">
                <a16:creationId xmlns:a16="http://schemas.microsoft.com/office/drawing/2014/main" id="{28D5B549-FFC4-4FC5-A211-BA01E03D5625}"/>
              </a:ext>
            </a:extLst>
          </p:cNvPr>
          <p:cNvSpPr/>
          <p:nvPr/>
        </p:nvSpPr>
        <p:spPr>
          <a:xfrm>
            <a:off x="2294433" y="6092240"/>
            <a:ext cx="4192994" cy="578882"/>
          </a:xfrm>
          <a:prstGeom prst="wedgeRoundRectCallout">
            <a:avLst>
              <a:gd name="adj1" fmla="val -46834"/>
              <a:gd name="adj2" fmla="val -204310"/>
              <a:gd name="adj3" fmla="val 16667"/>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Sängsensor som automatiskt tänder lampor när Sara lämnar sängen på natten. Minskar risk att snubbla.</a:t>
            </a:r>
          </a:p>
        </p:txBody>
      </p:sp>
      <p:sp>
        <p:nvSpPr>
          <p:cNvPr id="21" name="Pratbubbla: rektangel med rundade hörn 20">
            <a:extLst>
              <a:ext uri="{FF2B5EF4-FFF2-40B4-BE49-F238E27FC236}">
                <a16:creationId xmlns:a16="http://schemas.microsoft.com/office/drawing/2014/main" id="{4E4AD13E-88EF-41B5-91C0-4D01C4B3CA9D}"/>
              </a:ext>
            </a:extLst>
          </p:cNvPr>
          <p:cNvSpPr/>
          <p:nvPr/>
        </p:nvSpPr>
        <p:spPr>
          <a:xfrm>
            <a:off x="4737462" y="3751624"/>
            <a:ext cx="3499930" cy="578882"/>
          </a:xfrm>
          <a:prstGeom prst="wedgeRoundRectCallout">
            <a:avLst>
              <a:gd name="adj1" fmla="val 52019"/>
              <a:gd name="adj2" fmla="val 68782"/>
              <a:gd name="adj3" fmla="val 16667"/>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Surfplatta för exempelvis kommunikation med anhöriga och för att beställa matvaror</a:t>
            </a:r>
          </a:p>
        </p:txBody>
      </p:sp>
      <p:sp>
        <p:nvSpPr>
          <p:cNvPr id="22" name="Pratbubbla: rektangel med rundade hörn 21">
            <a:extLst>
              <a:ext uri="{FF2B5EF4-FFF2-40B4-BE49-F238E27FC236}">
                <a16:creationId xmlns:a16="http://schemas.microsoft.com/office/drawing/2014/main" id="{AC91E761-95D8-4C95-91A6-DBD663D7AA57}"/>
              </a:ext>
            </a:extLst>
          </p:cNvPr>
          <p:cNvSpPr/>
          <p:nvPr/>
        </p:nvSpPr>
        <p:spPr>
          <a:xfrm>
            <a:off x="6712546" y="5807485"/>
            <a:ext cx="5034579" cy="817245"/>
          </a:xfrm>
          <a:prstGeom prst="wedgeRoundRectCallout">
            <a:avLst>
              <a:gd name="adj1" fmla="val 12356"/>
              <a:gd name="adj2" fmla="val -124283"/>
              <a:gd name="adj3" fmla="val 16667"/>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Trygghetslarm med bland annat GPS-positionering och </a:t>
            </a:r>
            <a:r>
              <a:rPr kumimoji="0" lang="sv-SE" sz="1400" b="0" i="0" u="none" strike="noStrike" kern="1200" cap="none" spc="0" normalizeH="0" baseline="0" noProof="0" dirty="0" err="1">
                <a:ln>
                  <a:noFill/>
                </a:ln>
                <a:solidFill>
                  <a:prstClr val="black"/>
                </a:solidFill>
                <a:effectLst/>
                <a:uLnTx/>
                <a:uFillTx/>
                <a:latin typeface="Calibri"/>
                <a:ea typeface="+mn-ea"/>
                <a:cs typeface="+mn-cs"/>
              </a:rPr>
              <a:t>larmknapp</a:t>
            </a:r>
            <a:r>
              <a:rPr kumimoji="0" lang="sv-SE" sz="1400" b="0" i="0" u="none" strike="noStrike" kern="1200" cap="none" spc="0" normalizeH="0" baseline="0" noProof="0" dirty="0">
                <a:ln>
                  <a:noFill/>
                </a:ln>
                <a:solidFill>
                  <a:prstClr val="black"/>
                </a:solidFill>
                <a:effectLst/>
                <a:uLnTx/>
                <a:uFillTx/>
                <a:latin typeface="Calibri"/>
                <a:ea typeface="+mn-ea"/>
                <a:cs typeface="+mn-cs"/>
              </a:rPr>
              <a:t>. Sara kan larma både i och utanför hemmet. Högtalare och mikrofon möjliggör tvåvägskommunikation </a:t>
            </a:r>
          </a:p>
        </p:txBody>
      </p:sp>
      <p:pic>
        <p:nvPicPr>
          <p:cNvPr id="13" name="Bild 12" descr="Cirkeldiagram 100% med hel fyllning">
            <a:extLst>
              <a:ext uri="{FF2B5EF4-FFF2-40B4-BE49-F238E27FC236}">
                <a16:creationId xmlns:a16="http://schemas.microsoft.com/office/drawing/2014/main" id="{972065F9-BB58-97CE-43D6-35E2E91903B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40314" y="4290200"/>
            <a:ext cx="914400" cy="914400"/>
          </a:xfrm>
          <a:prstGeom prst="rect">
            <a:avLst/>
          </a:prstGeom>
        </p:spPr>
      </p:pic>
      <p:pic>
        <p:nvPicPr>
          <p:cNvPr id="10" name="Bild 9" descr="Vlog med hel fyllning">
            <a:extLst>
              <a:ext uri="{FF2B5EF4-FFF2-40B4-BE49-F238E27FC236}">
                <a16:creationId xmlns:a16="http://schemas.microsoft.com/office/drawing/2014/main" id="{16A9B13F-477E-CCE4-2C37-58F7338FB80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74220" y="3691575"/>
            <a:ext cx="1301940" cy="1301940"/>
          </a:xfrm>
          <a:prstGeom prst="rect">
            <a:avLst/>
          </a:prstGeom>
        </p:spPr>
      </p:pic>
    </p:spTree>
    <p:extLst>
      <p:ext uri="{BB962C8B-B14F-4D97-AF65-F5344CB8AC3E}">
        <p14:creationId xmlns:p14="http://schemas.microsoft.com/office/powerpoint/2010/main" val="122622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Bildobjekt 1">
            <a:extLst>
              <a:ext uri="{FF2B5EF4-FFF2-40B4-BE49-F238E27FC236}">
                <a16:creationId xmlns:a16="http://schemas.microsoft.com/office/drawing/2014/main" id="{6426ADDD-309E-4E51-9E65-F77D546A536C}"/>
              </a:ext>
            </a:extLst>
          </p:cNvPr>
          <p:cNvPicPr>
            <a:picLocks noChangeAspect="1"/>
          </p:cNvPicPr>
          <p:nvPr/>
        </p:nvPicPr>
        <p:blipFill>
          <a:blip r:embed="rId3"/>
          <a:stretch>
            <a:fillRect/>
          </a:stretch>
        </p:blipFill>
        <p:spPr>
          <a:xfrm>
            <a:off x="4381676" y="1805503"/>
            <a:ext cx="3252903" cy="3261054"/>
          </a:xfrm>
          <a:prstGeom prst="rect">
            <a:avLst/>
          </a:prstGeom>
        </p:spPr>
      </p:pic>
      <p:sp>
        <p:nvSpPr>
          <p:cNvPr id="33" name="Rectangle 32">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71639E87-10B2-443D-8A4E-A0DF833F742C}"/>
              </a:ext>
            </a:extLst>
          </p:cNvPr>
          <p:cNvSpPr txBox="1"/>
          <p:nvPr/>
        </p:nvSpPr>
        <p:spPr>
          <a:xfrm>
            <a:off x="76200" y="6999451"/>
            <a:ext cx="28722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licensieras enligt </a:t>
            </a: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https://creativecommons.org/licenses/by-nc-sa/3.0/"/>
              </a:rPr>
              <a:t>CC BY-SA-NC</a:t>
            </a: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ruta 25">
            <a:extLst>
              <a:ext uri="{FF2B5EF4-FFF2-40B4-BE49-F238E27FC236}">
                <a16:creationId xmlns:a16="http://schemas.microsoft.com/office/drawing/2014/main" id="{8FBA4C04-A229-4A4E-879D-75830E2A524E}"/>
              </a:ext>
            </a:extLst>
          </p:cNvPr>
          <p:cNvSpPr txBox="1"/>
          <p:nvPr/>
        </p:nvSpPr>
        <p:spPr>
          <a:xfrm>
            <a:off x="8466992" y="7018583"/>
            <a:ext cx="33241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licensieras enligt </a:t>
            </a: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https://creativecommons.org/licenses/by-sa/3.0/"/>
              </a:rPr>
              <a:t>CC BY-SA</a:t>
            </a: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A32DBE6B-87DC-8328-0FB7-C4203328F736}"/>
              </a:ext>
            </a:extLst>
          </p:cNvPr>
          <p:cNvPicPr>
            <a:picLocks noChangeAspect="1"/>
          </p:cNvPicPr>
          <p:nvPr/>
        </p:nvPicPr>
        <p:blipFill>
          <a:blip r:embed="rId6"/>
          <a:stretch>
            <a:fillRect/>
          </a:stretch>
        </p:blipFill>
        <p:spPr>
          <a:xfrm>
            <a:off x="1163904" y="778743"/>
            <a:ext cx="2080337" cy="2080337"/>
          </a:xfrm>
          <a:prstGeom prst="rect">
            <a:avLst/>
          </a:prstGeom>
        </p:spPr>
      </p:pic>
      <p:pic>
        <p:nvPicPr>
          <p:cNvPr id="6" name="Bildobjekt 5">
            <a:extLst>
              <a:ext uri="{FF2B5EF4-FFF2-40B4-BE49-F238E27FC236}">
                <a16:creationId xmlns:a16="http://schemas.microsoft.com/office/drawing/2014/main" id="{4AFB3F98-DAB4-35D8-4033-0181C8285277}"/>
              </a:ext>
            </a:extLst>
          </p:cNvPr>
          <p:cNvPicPr>
            <a:picLocks noChangeAspect="1"/>
          </p:cNvPicPr>
          <p:nvPr/>
        </p:nvPicPr>
        <p:blipFill>
          <a:blip r:embed="rId7"/>
          <a:stretch>
            <a:fillRect/>
          </a:stretch>
        </p:blipFill>
        <p:spPr>
          <a:xfrm>
            <a:off x="8910224" y="757607"/>
            <a:ext cx="2095791" cy="2095791"/>
          </a:xfrm>
          <a:prstGeom prst="rect">
            <a:avLst/>
          </a:prstGeom>
        </p:spPr>
      </p:pic>
      <p:pic>
        <p:nvPicPr>
          <p:cNvPr id="9" name="Bild 8" descr="Smartphone med hel fyllning">
            <a:extLst>
              <a:ext uri="{FF2B5EF4-FFF2-40B4-BE49-F238E27FC236}">
                <a16:creationId xmlns:a16="http://schemas.microsoft.com/office/drawing/2014/main" id="{51B15599-2E36-35D0-0EF9-1DFCB0EE43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03941" y="5388755"/>
            <a:ext cx="914400" cy="914400"/>
          </a:xfrm>
          <a:prstGeom prst="rect">
            <a:avLst/>
          </a:prstGeom>
        </p:spPr>
      </p:pic>
      <p:pic>
        <p:nvPicPr>
          <p:cNvPr id="5" name="Bildobjekt 4">
            <a:extLst>
              <a:ext uri="{FF2B5EF4-FFF2-40B4-BE49-F238E27FC236}">
                <a16:creationId xmlns:a16="http://schemas.microsoft.com/office/drawing/2014/main" id="{13FD4BE7-1457-00D3-23A9-008FAF15F840}"/>
              </a:ext>
            </a:extLst>
          </p:cNvPr>
          <p:cNvPicPr>
            <a:picLocks noChangeAspect="1"/>
          </p:cNvPicPr>
          <p:nvPr/>
        </p:nvPicPr>
        <p:blipFill>
          <a:blip r:embed="rId10"/>
          <a:stretch>
            <a:fillRect/>
          </a:stretch>
        </p:blipFill>
        <p:spPr>
          <a:xfrm>
            <a:off x="8285905" y="3709423"/>
            <a:ext cx="1795038" cy="1686717"/>
          </a:xfrm>
          <a:prstGeom prst="rect">
            <a:avLst/>
          </a:prstGeom>
        </p:spPr>
      </p:pic>
      <p:pic>
        <p:nvPicPr>
          <p:cNvPr id="8" name="Bildobjekt 7" descr="En bild som visar Elektronisk enhet, pryl, Mobiltelefon, smartphone&#10;&#10;Automatiskt genererad beskrivning">
            <a:extLst>
              <a:ext uri="{FF2B5EF4-FFF2-40B4-BE49-F238E27FC236}">
                <a16:creationId xmlns:a16="http://schemas.microsoft.com/office/drawing/2014/main" id="{073F5360-D20E-95CC-CFD9-D5661F2DFFA1}"/>
              </a:ext>
            </a:extLst>
          </p:cNvPr>
          <p:cNvPicPr>
            <a:picLocks noChangeAspect="1"/>
          </p:cNvPicPr>
          <p:nvPr/>
        </p:nvPicPr>
        <p:blipFill rotWithShape="1">
          <a:blip r:embed="rId11">
            <a:extLst>
              <a:ext uri="{28A0092B-C50C-407E-A947-70E740481C1C}">
                <a14:useLocalDpi xmlns:a14="http://schemas.microsoft.com/office/drawing/2010/main" val="0"/>
              </a:ext>
            </a:extLst>
          </a:blip>
          <a:srcRect l="18662" t="13107" r="18035" b="15941"/>
          <a:stretch/>
        </p:blipFill>
        <p:spPr>
          <a:xfrm>
            <a:off x="10080943" y="3665729"/>
            <a:ext cx="1537260" cy="1723026"/>
          </a:xfrm>
          <a:prstGeom prst="rect">
            <a:avLst/>
          </a:prstGeom>
        </p:spPr>
      </p:pic>
      <p:pic>
        <p:nvPicPr>
          <p:cNvPr id="11" name="Bildobjekt 10" descr="En bild som visar cirkel, Grafik, clipart, design&#10;&#10;Automatiskt genererad beskrivning">
            <a:extLst>
              <a:ext uri="{FF2B5EF4-FFF2-40B4-BE49-F238E27FC236}">
                <a16:creationId xmlns:a16="http://schemas.microsoft.com/office/drawing/2014/main" id="{DF4C3AAE-B203-31ED-7EE3-2F530560DD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060" y="3868658"/>
            <a:ext cx="2657614" cy="2129246"/>
          </a:xfrm>
          <a:prstGeom prst="rect">
            <a:avLst/>
          </a:prstGeom>
        </p:spPr>
      </p:pic>
      <p:sp>
        <p:nvSpPr>
          <p:cNvPr id="12" name="textruta 11">
            <a:extLst>
              <a:ext uri="{FF2B5EF4-FFF2-40B4-BE49-F238E27FC236}">
                <a16:creationId xmlns:a16="http://schemas.microsoft.com/office/drawing/2014/main" id="{2A1DB115-69B5-DB39-F1B2-B3E1058B14F4}"/>
              </a:ext>
            </a:extLst>
          </p:cNvPr>
          <p:cNvSpPr txBox="1"/>
          <p:nvPr/>
        </p:nvSpPr>
        <p:spPr>
          <a:xfrm>
            <a:off x="4381675" y="6963208"/>
            <a:ext cx="31555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Bilder: bildstod.se,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Mostphotos</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1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016BB1E-7046-4D28-B2CC-7EE4F38BF2AB}"/>
              </a:ext>
            </a:extLst>
          </p:cNvPr>
          <p:cNvSpPr>
            <a:spLocks noGrp="1"/>
          </p:cNvSpPr>
          <p:nvPr>
            <p:ph type="title"/>
          </p:nvPr>
        </p:nvSpPr>
        <p:spPr/>
        <p:txBody>
          <a:bodyPr>
            <a:normAutofit/>
          </a:bodyPr>
          <a:lstStyle/>
          <a:p>
            <a:pPr fontAlgn="ctr"/>
            <a:r>
              <a:rPr lang="sv-SE" dirty="0"/>
              <a:t>Varför välfärdsteknik? </a:t>
            </a:r>
          </a:p>
        </p:txBody>
      </p:sp>
      <p:sp>
        <p:nvSpPr>
          <p:cNvPr id="2" name="Rektangel 1">
            <a:extLst>
              <a:ext uri="{FF2B5EF4-FFF2-40B4-BE49-F238E27FC236}">
                <a16:creationId xmlns:a16="http://schemas.microsoft.com/office/drawing/2014/main" id="{C8FA7D18-0863-40B3-8987-9BF63BF86C87}"/>
              </a:ext>
            </a:extLst>
          </p:cNvPr>
          <p:cNvSpPr/>
          <p:nvPr/>
        </p:nvSpPr>
        <p:spPr>
          <a:xfrm>
            <a:off x="838200" y="2057400"/>
            <a:ext cx="10515600" cy="3532908"/>
          </a:xfrm>
          <a:prstGeom prst="rect">
            <a:avLst/>
          </a:prstGeom>
          <a:solidFill>
            <a:srgbClr val="C0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solidFill>
                  <a:schemeClr val="tx1"/>
                </a:solidFill>
                <a:latin typeface="Cordia New" panose="020B0304020202020204" pitchFamily="34" charset="-34"/>
                <a:cs typeface="Cordia New" panose="020B0304020202020204" pitchFamily="34" charset="-34"/>
              </a:rPr>
              <a:t>Sveriges befolkning blir allt äldre. </a:t>
            </a:r>
          </a:p>
          <a:p>
            <a:pPr algn="ctr"/>
            <a:r>
              <a:rPr lang="sv-SE" sz="3600" dirty="0">
                <a:solidFill>
                  <a:schemeClr val="tx1"/>
                </a:solidFill>
                <a:latin typeface="Cordia New" panose="020B0304020202020204" pitchFamily="34" charset="-34"/>
                <a:cs typeface="Cordia New" panose="020B0304020202020204" pitchFamily="34" charset="-34"/>
              </a:rPr>
              <a:t>Det innebär att allt färre personer i yrkesverksam ålder ska försörja och hjälpa allt fler personer.</a:t>
            </a:r>
          </a:p>
          <a:p>
            <a:pPr algn="ctr"/>
            <a:r>
              <a:rPr lang="sv-SE" sz="3600" dirty="0">
                <a:solidFill>
                  <a:schemeClr val="tx1"/>
                </a:solidFill>
                <a:latin typeface="Cordia New" panose="020B0304020202020204" pitchFamily="34" charset="-34"/>
                <a:cs typeface="Cordia New" panose="020B0304020202020204" pitchFamily="34" charset="-34"/>
              </a:rPr>
              <a:t>Hur kan välfärden upprätthållas på en hög servicenivå?</a:t>
            </a:r>
          </a:p>
          <a:p>
            <a:pPr algn="ctr"/>
            <a:r>
              <a:rPr lang="sv-SE" sz="3600" dirty="0">
                <a:solidFill>
                  <a:schemeClr val="tx1"/>
                </a:solidFill>
                <a:latin typeface="Cordia New" panose="020B0304020202020204" pitchFamily="34" charset="-34"/>
                <a:cs typeface="Cordia New" panose="020B0304020202020204" pitchFamily="34" charset="-34"/>
              </a:rPr>
              <a:t>Välfärdsteknik kan göra att människor kan ha en högre grad av självständighet.</a:t>
            </a:r>
          </a:p>
        </p:txBody>
      </p:sp>
    </p:spTree>
    <p:extLst>
      <p:ext uri="{BB962C8B-B14F-4D97-AF65-F5344CB8AC3E}">
        <p14:creationId xmlns:p14="http://schemas.microsoft.com/office/powerpoint/2010/main" val="409327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14" descr="Stad">
            <a:extLst>
              <a:ext uri="{FF2B5EF4-FFF2-40B4-BE49-F238E27FC236}">
                <a16:creationId xmlns:a16="http://schemas.microsoft.com/office/drawing/2014/main" id="{36E94381-9FE9-488D-957A-72A787D56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350" y="780984"/>
            <a:ext cx="5461622" cy="5461622"/>
          </a:xfrm>
          <a:prstGeom prst="rect">
            <a:avLst/>
          </a:prstGeom>
        </p:spPr>
      </p:pic>
      <p:pic>
        <p:nvPicPr>
          <p:cNvPr id="2" name="Bildobjekt 1">
            <a:extLst>
              <a:ext uri="{FF2B5EF4-FFF2-40B4-BE49-F238E27FC236}">
                <a16:creationId xmlns:a16="http://schemas.microsoft.com/office/drawing/2014/main" id="{EC30125C-0DAD-441C-8209-24394D1CC399}"/>
              </a:ext>
            </a:extLst>
          </p:cNvPr>
          <p:cNvPicPr>
            <a:picLocks noChangeAspect="1"/>
          </p:cNvPicPr>
          <p:nvPr/>
        </p:nvPicPr>
        <p:blipFill>
          <a:blip r:embed="rId5"/>
          <a:stretch>
            <a:fillRect/>
          </a:stretch>
        </p:blipFill>
        <p:spPr>
          <a:xfrm>
            <a:off x="74726" y="1961234"/>
            <a:ext cx="3641939" cy="3641939"/>
          </a:xfrm>
          <a:prstGeom prst="rect">
            <a:avLst/>
          </a:prstGeom>
        </p:spPr>
      </p:pic>
      <p:sp>
        <p:nvSpPr>
          <p:cNvPr id="29" name="Pratbubbla: rektangel med rundade hörn 28">
            <a:extLst>
              <a:ext uri="{FF2B5EF4-FFF2-40B4-BE49-F238E27FC236}">
                <a16:creationId xmlns:a16="http://schemas.microsoft.com/office/drawing/2014/main" id="{65F9B46E-88B3-45F0-8CA5-C4F79D259774}"/>
              </a:ext>
            </a:extLst>
          </p:cNvPr>
          <p:cNvSpPr/>
          <p:nvPr/>
        </p:nvSpPr>
        <p:spPr>
          <a:xfrm>
            <a:off x="3423724" y="1423338"/>
            <a:ext cx="3616959" cy="1551178"/>
          </a:xfrm>
          <a:prstGeom prst="wedgeRoundRectCallout">
            <a:avLst>
              <a:gd name="adj1" fmla="val -36051"/>
              <a:gd name="adj2" fmla="val 70882"/>
              <a:gd name="adj3" fmla="val 16667"/>
            </a:avLst>
          </a:prstGeom>
          <a:solidFill>
            <a:schemeClr val="bg1"/>
          </a:solidFill>
          <a:ln>
            <a:solidFill>
              <a:srgbClr val="2DB9C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Calibri"/>
                <a:ea typeface="+mn-ea"/>
                <a:cs typeface="Calibri"/>
              </a:rPr>
              <a:t>Vi har identifierat flera behov vi vill hitta lösningar på.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Calibri"/>
                <a:ea typeface="+mn-ea"/>
                <a:cs typeface="Calibri"/>
              </a:rPr>
              <a:t>Vad finns det för produkter/tjänster?</a:t>
            </a:r>
          </a:p>
        </p:txBody>
      </p:sp>
      <p:sp>
        <p:nvSpPr>
          <p:cNvPr id="3" name="Rubrik 2">
            <a:extLst>
              <a:ext uri="{FF2B5EF4-FFF2-40B4-BE49-F238E27FC236}">
                <a16:creationId xmlns:a16="http://schemas.microsoft.com/office/drawing/2014/main" id="{0F86D795-936F-4B34-96F6-870B1D4D9BC1}"/>
              </a:ext>
            </a:extLst>
          </p:cNvPr>
          <p:cNvSpPr>
            <a:spLocks noGrp="1"/>
          </p:cNvSpPr>
          <p:nvPr>
            <p:ph type="title"/>
          </p:nvPr>
        </p:nvSpPr>
        <p:spPr>
          <a:xfrm>
            <a:off x="838200" y="365125"/>
            <a:ext cx="10515600" cy="867059"/>
          </a:xfrm>
        </p:spPr>
        <p:txBody>
          <a:bodyPr/>
          <a:lstStyle/>
          <a:p>
            <a:r>
              <a:rPr lang="sv-SE" dirty="0"/>
              <a:t>Teknik som möter behov</a:t>
            </a:r>
          </a:p>
        </p:txBody>
      </p:sp>
      <p:sp>
        <p:nvSpPr>
          <p:cNvPr id="9" name="Rektangel 8">
            <a:extLst>
              <a:ext uri="{FF2B5EF4-FFF2-40B4-BE49-F238E27FC236}">
                <a16:creationId xmlns:a16="http://schemas.microsoft.com/office/drawing/2014/main" id="{5A87D2BD-48F0-4D1F-82D0-9C7F6D73768A}"/>
              </a:ext>
            </a:extLst>
          </p:cNvPr>
          <p:cNvSpPr/>
          <p:nvPr/>
        </p:nvSpPr>
        <p:spPr>
          <a:xfrm>
            <a:off x="2210948" y="3883357"/>
            <a:ext cx="1064367" cy="587094"/>
          </a:xfrm>
          <a:prstGeom prst="rect">
            <a:avLst/>
          </a:prstGeom>
          <a:solidFill>
            <a:schemeClr val="bg1"/>
          </a:solidFill>
          <a:ln>
            <a:solidFill>
              <a:srgbClr val="BBD4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Bild 4" descr="Stapeldiagram">
            <a:extLst>
              <a:ext uri="{FF2B5EF4-FFF2-40B4-BE49-F238E27FC236}">
                <a16:creationId xmlns:a16="http://schemas.microsoft.com/office/drawing/2014/main" id="{50455F6E-731C-4AD5-BBDA-5D1B9633E7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42871" y="3883357"/>
            <a:ext cx="402599" cy="552395"/>
          </a:xfrm>
          <a:prstGeom prst="rect">
            <a:avLst/>
          </a:prstGeom>
        </p:spPr>
      </p:pic>
      <p:pic>
        <p:nvPicPr>
          <p:cNvPr id="17" name="Bild 16" descr="Höger hjärnhalva">
            <a:extLst>
              <a:ext uri="{FF2B5EF4-FFF2-40B4-BE49-F238E27FC236}">
                <a16:creationId xmlns:a16="http://schemas.microsoft.com/office/drawing/2014/main" id="{ADB303B7-BBC9-49F4-B8D1-B08BD26EB4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66537" y="3911247"/>
            <a:ext cx="496613" cy="496613"/>
          </a:xfrm>
          <a:prstGeom prst="rect">
            <a:avLst/>
          </a:prstGeom>
        </p:spPr>
      </p:pic>
      <p:pic>
        <p:nvPicPr>
          <p:cNvPr id="25" name="Bild 32">
            <a:extLst>
              <a:ext uri="{FF2B5EF4-FFF2-40B4-BE49-F238E27FC236}">
                <a16:creationId xmlns:a16="http://schemas.microsoft.com/office/drawing/2014/main" id="{9E142348-4AD2-4C93-9B34-DC6F0EB267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796955">
            <a:off x="9907282" y="1107367"/>
            <a:ext cx="442499" cy="508447"/>
          </a:xfrm>
          <a:prstGeom prst="rect">
            <a:avLst/>
          </a:prstGeom>
        </p:spPr>
      </p:pic>
      <p:pic>
        <p:nvPicPr>
          <p:cNvPr id="26" name="Bild 33">
            <a:extLst>
              <a:ext uri="{FF2B5EF4-FFF2-40B4-BE49-F238E27FC236}">
                <a16:creationId xmlns:a16="http://schemas.microsoft.com/office/drawing/2014/main" id="{78A050C1-E0E1-49DE-B34C-0478B86545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42121">
            <a:off x="10397883" y="1746693"/>
            <a:ext cx="306719" cy="530609"/>
          </a:xfrm>
          <a:prstGeom prst="rect">
            <a:avLst/>
          </a:prstGeom>
        </p:spPr>
      </p:pic>
      <p:pic>
        <p:nvPicPr>
          <p:cNvPr id="27" name="Bild 85" descr="Onlinenätverk">
            <a:extLst>
              <a:ext uri="{FF2B5EF4-FFF2-40B4-BE49-F238E27FC236}">
                <a16:creationId xmlns:a16="http://schemas.microsoft.com/office/drawing/2014/main" id="{C5FB12BD-C507-456F-8B73-517D3E8FEF7B}"/>
              </a:ext>
            </a:extLst>
          </p:cNvPr>
          <p:cNvPicPr>
            <a:picLocks noGrp="1" noChangeAspect="1"/>
          </p:cNvPicPr>
          <p:nvPr>
            <p:ph idx="1"/>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69957" y="1389154"/>
            <a:ext cx="914400" cy="914400"/>
          </a:xfrm>
          <a:prstGeom prst="rect">
            <a:avLst/>
          </a:prstGeom>
        </p:spPr>
      </p:pic>
      <p:pic>
        <p:nvPicPr>
          <p:cNvPr id="28" name="Bild 20" descr="Gatlykta">
            <a:extLst>
              <a:ext uri="{FF2B5EF4-FFF2-40B4-BE49-F238E27FC236}">
                <a16:creationId xmlns:a16="http://schemas.microsoft.com/office/drawing/2014/main" id="{7EFB01DD-CD91-448E-9E4D-76F1D23098E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33498" y="2866138"/>
            <a:ext cx="756345" cy="756345"/>
          </a:xfrm>
          <a:prstGeom prst="rect">
            <a:avLst/>
          </a:prstGeom>
        </p:spPr>
      </p:pic>
      <p:pic>
        <p:nvPicPr>
          <p:cNvPr id="30" name="Bild 29" descr="Solpaneler">
            <a:extLst>
              <a:ext uri="{FF2B5EF4-FFF2-40B4-BE49-F238E27FC236}">
                <a16:creationId xmlns:a16="http://schemas.microsoft.com/office/drawing/2014/main" id="{DE8EDAD5-AEF4-408C-9B0F-487F8852C23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202874" y="4516202"/>
            <a:ext cx="914400" cy="914400"/>
          </a:xfrm>
          <a:prstGeom prst="rect">
            <a:avLst/>
          </a:prstGeom>
        </p:spPr>
      </p:pic>
      <p:pic>
        <p:nvPicPr>
          <p:cNvPr id="43" name="Bild 42" descr="Molndata">
            <a:extLst>
              <a:ext uri="{FF2B5EF4-FFF2-40B4-BE49-F238E27FC236}">
                <a16:creationId xmlns:a16="http://schemas.microsoft.com/office/drawing/2014/main" id="{047BABA6-EFF4-440E-8127-101872E0915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427157" y="5291006"/>
            <a:ext cx="914400" cy="914400"/>
          </a:xfrm>
          <a:prstGeom prst="rect">
            <a:avLst/>
          </a:prstGeom>
        </p:spPr>
      </p:pic>
      <p:pic>
        <p:nvPicPr>
          <p:cNvPr id="44" name="Bild 43" descr="Vlog">
            <a:extLst>
              <a:ext uri="{FF2B5EF4-FFF2-40B4-BE49-F238E27FC236}">
                <a16:creationId xmlns:a16="http://schemas.microsoft.com/office/drawing/2014/main" id="{CE301C1C-29A4-46FD-B935-8C5968F6A04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04410" y="1076033"/>
            <a:ext cx="914400" cy="914400"/>
          </a:xfrm>
          <a:prstGeom prst="rect">
            <a:avLst/>
          </a:prstGeom>
        </p:spPr>
      </p:pic>
      <p:pic>
        <p:nvPicPr>
          <p:cNvPr id="45" name="Bild 44" descr="Robot">
            <a:extLst>
              <a:ext uri="{FF2B5EF4-FFF2-40B4-BE49-F238E27FC236}">
                <a16:creationId xmlns:a16="http://schemas.microsoft.com/office/drawing/2014/main" id="{445BF1B6-F4A5-46A0-BD1E-4E03546B214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204936" y="4512647"/>
            <a:ext cx="914400" cy="914400"/>
          </a:xfrm>
          <a:prstGeom prst="rect">
            <a:avLst/>
          </a:prstGeom>
        </p:spPr>
      </p:pic>
      <p:pic>
        <p:nvPicPr>
          <p:cNvPr id="46" name="Bild 45" descr="3D-glasögon">
            <a:extLst>
              <a:ext uri="{FF2B5EF4-FFF2-40B4-BE49-F238E27FC236}">
                <a16:creationId xmlns:a16="http://schemas.microsoft.com/office/drawing/2014/main" id="{6378273A-3A96-4E70-AB59-FB44EA87FD9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734435" y="536199"/>
            <a:ext cx="914400" cy="914400"/>
          </a:xfrm>
          <a:prstGeom prst="rect">
            <a:avLst/>
          </a:prstGeom>
        </p:spPr>
      </p:pic>
      <p:pic>
        <p:nvPicPr>
          <p:cNvPr id="47" name="Bild 46" descr="Webbkamera">
            <a:extLst>
              <a:ext uri="{FF2B5EF4-FFF2-40B4-BE49-F238E27FC236}">
                <a16:creationId xmlns:a16="http://schemas.microsoft.com/office/drawing/2014/main" id="{E0C3A7C5-BC09-4183-B8B6-6156D93771F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896600" y="1702664"/>
            <a:ext cx="914400" cy="914400"/>
          </a:xfrm>
          <a:prstGeom prst="rect">
            <a:avLst/>
          </a:prstGeom>
        </p:spPr>
      </p:pic>
      <p:pic>
        <p:nvPicPr>
          <p:cNvPr id="48" name="Bild 47" descr="Lampa">
            <a:extLst>
              <a:ext uri="{FF2B5EF4-FFF2-40B4-BE49-F238E27FC236}">
                <a16:creationId xmlns:a16="http://schemas.microsoft.com/office/drawing/2014/main" id="{19A10029-BBFC-4A51-AFCA-386FF0F744B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745453" y="3415741"/>
            <a:ext cx="914400" cy="914400"/>
          </a:xfrm>
          <a:prstGeom prst="rect">
            <a:avLst/>
          </a:prstGeom>
        </p:spPr>
      </p:pic>
      <p:grpSp>
        <p:nvGrpSpPr>
          <p:cNvPr id="6" name="Grupp 5">
            <a:extLst>
              <a:ext uri="{FF2B5EF4-FFF2-40B4-BE49-F238E27FC236}">
                <a16:creationId xmlns:a16="http://schemas.microsoft.com/office/drawing/2014/main" id="{51F5CEFA-7B8C-433A-BEE5-724E798FB9FD}"/>
              </a:ext>
            </a:extLst>
          </p:cNvPr>
          <p:cNvGrpSpPr/>
          <p:nvPr/>
        </p:nvGrpSpPr>
        <p:grpSpPr>
          <a:xfrm>
            <a:off x="7315664" y="2433884"/>
            <a:ext cx="2847503" cy="2928724"/>
            <a:chOff x="7315664" y="2433884"/>
            <a:chExt cx="2847503" cy="2928724"/>
          </a:xfrm>
        </p:grpSpPr>
        <p:pic>
          <p:nvPicPr>
            <p:cNvPr id="50" name="Platshållare för innehåll 5" descr="En bild som visar tecken&#10;&#10;Automatiskt genererad beskrivning">
              <a:extLst>
                <a:ext uri="{FF2B5EF4-FFF2-40B4-BE49-F238E27FC236}">
                  <a16:creationId xmlns:a16="http://schemas.microsoft.com/office/drawing/2014/main" id="{D3B4E297-DD09-4E35-927E-D46998A9AE4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315664" y="2433884"/>
              <a:ext cx="2847503" cy="2928724"/>
            </a:xfrm>
            <a:prstGeom prst="rect">
              <a:avLst/>
            </a:prstGeom>
          </p:spPr>
        </p:pic>
        <p:sp>
          <p:nvSpPr>
            <p:cNvPr id="59" name="Rubrik 1">
              <a:extLst>
                <a:ext uri="{FF2B5EF4-FFF2-40B4-BE49-F238E27FC236}">
                  <a16:creationId xmlns:a16="http://schemas.microsoft.com/office/drawing/2014/main" id="{AD788BC9-D1C6-4227-82FC-E4EAC23A9335}"/>
                </a:ext>
              </a:extLst>
            </p:cNvPr>
            <p:cNvSpPr txBox="1">
              <a:spLocks/>
            </p:cNvSpPr>
            <p:nvPr/>
          </p:nvSpPr>
          <p:spPr>
            <a:xfrm>
              <a:off x="8095993" y="3031237"/>
              <a:ext cx="1286844" cy="1585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Playfair Display"/>
                  <a:ea typeface="+mj-ea"/>
                  <a:cs typeface="+mj-cs"/>
                </a:rPr>
                <a:t>Testbädden</a:t>
              </a:r>
            </a:p>
          </p:txBody>
        </p:sp>
      </p:grpSp>
    </p:spTree>
    <p:extLst>
      <p:ext uri="{BB962C8B-B14F-4D97-AF65-F5344CB8AC3E}">
        <p14:creationId xmlns:p14="http://schemas.microsoft.com/office/powerpoint/2010/main" val="18215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a:extLst>
              <a:ext uri="{FF2B5EF4-FFF2-40B4-BE49-F238E27FC236}">
                <a16:creationId xmlns:a16="http://schemas.microsoft.com/office/drawing/2014/main" id="{E342DDDE-8848-4CF7-9DAC-B8711B4FF0C0}"/>
              </a:ext>
            </a:extLst>
          </p:cNvPr>
          <p:cNvPicPr>
            <a:picLocks noChangeAspect="1"/>
          </p:cNvPicPr>
          <p:nvPr/>
        </p:nvPicPr>
        <p:blipFill rotWithShape="1">
          <a:blip r:embed="rId3"/>
          <a:srcRect b="58592"/>
          <a:stretch/>
        </p:blipFill>
        <p:spPr>
          <a:xfrm>
            <a:off x="1826222" y="187037"/>
            <a:ext cx="8227830" cy="4285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ruta 3">
            <a:extLst>
              <a:ext uri="{FF2B5EF4-FFF2-40B4-BE49-F238E27FC236}">
                <a16:creationId xmlns:a16="http://schemas.microsoft.com/office/drawing/2014/main" id="{4A4899E3-062D-762B-4A1C-8E8A94A408AF}"/>
              </a:ext>
            </a:extLst>
          </p:cNvPr>
          <p:cNvSpPr txBox="1"/>
          <p:nvPr/>
        </p:nvSpPr>
        <p:spPr>
          <a:xfrm>
            <a:off x="2289031" y="4913853"/>
            <a:ext cx="7302212" cy="830997"/>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000000"/>
                </a:solidFill>
                <a:effectLst/>
                <a:latin typeface="Calibri" panose="020F0502020204030204" pitchFamily="34" charset="0"/>
              </a:rPr>
              <a:t>MiniExpo är en mindre mässa för välfärdsteknik</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Samverkan mellan civilsamhället och kommunen</a:t>
            </a:r>
            <a:endParaRPr lang="sv-SE" sz="2400" dirty="0"/>
          </a:p>
        </p:txBody>
      </p:sp>
    </p:spTree>
    <p:extLst>
      <p:ext uri="{BB962C8B-B14F-4D97-AF65-F5344CB8AC3E}">
        <p14:creationId xmlns:p14="http://schemas.microsoft.com/office/powerpoint/2010/main" val="339236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EB8BEC-8138-46C3-838A-E481F4D82E31}"/>
              </a:ext>
            </a:extLst>
          </p:cNvPr>
          <p:cNvSpPr>
            <a:spLocks noGrp="1"/>
          </p:cNvSpPr>
          <p:nvPr>
            <p:ph type="title"/>
          </p:nvPr>
        </p:nvSpPr>
        <p:spPr>
          <a:xfrm>
            <a:off x="513805" y="-50944"/>
            <a:ext cx="6331132" cy="1079864"/>
          </a:xfrm>
        </p:spPr>
        <p:txBody>
          <a:bodyPr/>
          <a:lstStyle/>
          <a:p>
            <a:r>
              <a:rPr lang="sv-SE" dirty="0"/>
              <a:t>MiniExpo - process</a:t>
            </a:r>
            <a:endParaRPr lang="en-GB" dirty="0"/>
          </a:p>
        </p:txBody>
      </p:sp>
      <p:sp>
        <p:nvSpPr>
          <p:cNvPr id="4" name="Platshållare för sidfot 3">
            <a:extLst>
              <a:ext uri="{FF2B5EF4-FFF2-40B4-BE49-F238E27FC236}">
                <a16:creationId xmlns:a16="http://schemas.microsoft.com/office/drawing/2014/main" id="{4F5000FB-67FC-48D4-941B-67045F836E9C}"/>
              </a:ext>
            </a:extLst>
          </p:cNvPr>
          <p:cNvSpPr>
            <a:spLocks noGrp="1"/>
          </p:cNvSpPr>
          <p:nvPr>
            <p:ph type="ftr" sz="quarter" idx="11"/>
          </p:nvPr>
        </p:nvSpPr>
        <p:spPr/>
        <p:txBody>
          <a:bodyPr/>
          <a:lstStyle/>
          <a:p>
            <a:endParaRPr lang="sv-SE"/>
          </a:p>
        </p:txBody>
      </p:sp>
      <p:sp>
        <p:nvSpPr>
          <p:cNvPr id="6" name="Rektangel: rundade hörn 5">
            <a:extLst>
              <a:ext uri="{FF2B5EF4-FFF2-40B4-BE49-F238E27FC236}">
                <a16:creationId xmlns:a16="http://schemas.microsoft.com/office/drawing/2014/main" id="{CF079CC9-F867-47F0-9F88-64C4C39F1418}"/>
              </a:ext>
            </a:extLst>
          </p:cNvPr>
          <p:cNvSpPr/>
          <p:nvPr/>
        </p:nvSpPr>
        <p:spPr>
          <a:xfrm>
            <a:off x="513805" y="2260210"/>
            <a:ext cx="1750423" cy="949234"/>
          </a:xfrm>
          <a:prstGeom prst="roundRect">
            <a:avLst/>
          </a:prstGeom>
          <a:solidFill>
            <a:srgbClr val="EAC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solidFill>
                  <a:schemeClr val="tx1"/>
                </a:solidFill>
              </a:rPr>
              <a:t>Ta fram behov</a:t>
            </a:r>
            <a:endParaRPr lang="en-GB" dirty="0">
              <a:solidFill>
                <a:schemeClr val="tx1"/>
              </a:solidFill>
            </a:endParaRPr>
          </a:p>
        </p:txBody>
      </p:sp>
      <p:sp>
        <p:nvSpPr>
          <p:cNvPr id="7" name="Rektangel: rundade hörn 6">
            <a:extLst>
              <a:ext uri="{FF2B5EF4-FFF2-40B4-BE49-F238E27FC236}">
                <a16:creationId xmlns:a16="http://schemas.microsoft.com/office/drawing/2014/main" id="{67B97006-B21D-41D2-B75E-A60A4FFE7CA1}"/>
              </a:ext>
            </a:extLst>
          </p:cNvPr>
          <p:cNvSpPr/>
          <p:nvPr/>
        </p:nvSpPr>
        <p:spPr>
          <a:xfrm>
            <a:off x="4776653" y="2262800"/>
            <a:ext cx="1750423" cy="949234"/>
          </a:xfrm>
          <a:prstGeom prst="roundRect">
            <a:avLst/>
          </a:prstGeom>
          <a:solidFill>
            <a:srgbClr val="F5D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Bjuda in utställare och besökare</a:t>
            </a:r>
            <a:endParaRPr lang="en-GB" dirty="0">
              <a:solidFill>
                <a:schemeClr val="tx1"/>
              </a:solidFill>
            </a:endParaRPr>
          </a:p>
        </p:txBody>
      </p:sp>
      <p:sp>
        <p:nvSpPr>
          <p:cNvPr id="9" name="Rektangel: rundade hörn 8">
            <a:extLst>
              <a:ext uri="{FF2B5EF4-FFF2-40B4-BE49-F238E27FC236}">
                <a16:creationId xmlns:a16="http://schemas.microsoft.com/office/drawing/2014/main" id="{5B945E3D-A49C-4090-9EE9-BBEBD8DC8429}"/>
              </a:ext>
            </a:extLst>
          </p:cNvPr>
          <p:cNvSpPr/>
          <p:nvPr/>
        </p:nvSpPr>
        <p:spPr>
          <a:xfrm>
            <a:off x="2645229" y="2260210"/>
            <a:ext cx="1750423" cy="949234"/>
          </a:xfrm>
          <a:prstGeom prst="roundRect">
            <a:avLst/>
          </a:prstGeom>
          <a:solidFill>
            <a:srgbClr val="CCF0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Hitta utställare</a:t>
            </a:r>
            <a:endParaRPr lang="en-GB" dirty="0">
              <a:solidFill>
                <a:schemeClr val="tx1"/>
              </a:solidFill>
            </a:endParaRPr>
          </a:p>
        </p:txBody>
      </p:sp>
      <p:sp>
        <p:nvSpPr>
          <p:cNvPr id="10" name="Rektangel: rundade hörn 9">
            <a:extLst>
              <a:ext uri="{FF2B5EF4-FFF2-40B4-BE49-F238E27FC236}">
                <a16:creationId xmlns:a16="http://schemas.microsoft.com/office/drawing/2014/main" id="{B9A579EA-0E2F-4C1F-8729-2A7BCDD323FD}"/>
              </a:ext>
            </a:extLst>
          </p:cNvPr>
          <p:cNvSpPr/>
          <p:nvPr/>
        </p:nvSpPr>
        <p:spPr>
          <a:xfrm>
            <a:off x="7077893" y="1341803"/>
            <a:ext cx="2318656" cy="1879826"/>
          </a:xfrm>
          <a:prstGeom prst="roundRect">
            <a:avLst/>
          </a:prstGeom>
          <a:solidFill>
            <a:srgbClr val="2DB9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rPr>
              <a:t>MiniExpo genomförs</a:t>
            </a:r>
            <a:endParaRPr lang="en-GB" sz="3200" dirty="0">
              <a:solidFill>
                <a:schemeClr val="tx1"/>
              </a:solidFill>
            </a:endParaRPr>
          </a:p>
        </p:txBody>
      </p:sp>
      <p:sp>
        <p:nvSpPr>
          <p:cNvPr id="13" name="Pil: höger 12">
            <a:extLst>
              <a:ext uri="{FF2B5EF4-FFF2-40B4-BE49-F238E27FC236}">
                <a16:creationId xmlns:a16="http://schemas.microsoft.com/office/drawing/2014/main" id="{C60252A4-4615-4201-B0F5-E042D3172228}"/>
              </a:ext>
            </a:extLst>
          </p:cNvPr>
          <p:cNvSpPr/>
          <p:nvPr/>
        </p:nvSpPr>
        <p:spPr>
          <a:xfrm>
            <a:off x="444136" y="1561057"/>
            <a:ext cx="6522721" cy="699153"/>
          </a:xfrm>
          <a:prstGeom prst="rightArrow">
            <a:avLst/>
          </a:prstGeom>
          <a:solidFill>
            <a:srgbClr val="2DB9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Planering</a:t>
            </a:r>
            <a:endParaRPr lang="en-GB" dirty="0">
              <a:solidFill>
                <a:schemeClr val="tx1"/>
              </a:solidFill>
            </a:endParaRPr>
          </a:p>
        </p:txBody>
      </p:sp>
      <p:pic>
        <p:nvPicPr>
          <p:cNvPr id="18" name="Bild 17" descr="Märke 1 med hel fyllning">
            <a:extLst>
              <a:ext uri="{FF2B5EF4-FFF2-40B4-BE49-F238E27FC236}">
                <a16:creationId xmlns:a16="http://schemas.microsoft.com/office/drawing/2014/main" id="{305AB561-5D8D-4E16-8B4E-141F1179AD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430" y="2844417"/>
            <a:ext cx="528822" cy="528822"/>
          </a:xfrm>
          <a:prstGeom prst="rect">
            <a:avLst/>
          </a:prstGeom>
        </p:spPr>
      </p:pic>
      <p:pic>
        <p:nvPicPr>
          <p:cNvPr id="20" name="Bild 19" descr="Bricka med hel fyllning">
            <a:extLst>
              <a:ext uri="{FF2B5EF4-FFF2-40B4-BE49-F238E27FC236}">
                <a16:creationId xmlns:a16="http://schemas.microsoft.com/office/drawing/2014/main" id="{0234F046-033E-4314-8B86-6288F6B231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0362" y="2844417"/>
            <a:ext cx="528822" cy="528822"/>
          </a:xfrm>
          <a:prstGeom prst="rect">
            <a:avLst/>
          </a:prstGeom>
        </p:spPr>
      </p:pic>
      <p:pic>
        <p:nvPicPr>
          <p:cNvPr id="22" name="Bild 21" descr="Märke 3 med hel fyllning">
            <a:extLst>
              <a:ext uri="{FF2B5EF4-FFF2-40B4-BE49-F238E27FC236}">
                <a16:creationId xmlns:a16="http://schemas.microsoft.com/office/drawing/2014/main" id="{3E7F41B9-2342-425E-8FF6-A84CD653A4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2058" y="2847439"/>
            <a:ext cx="528822" cy="528822"/>
          </a:xfrm>
          <a:prstGeom prst="rect">
            <a:avLst/>
          </a:prstGeom>
        </p:spPr>
      </p:pic>
    </p:spTree>
    <p:extLst>
      <p:ext uri="{BB962C8B-B14F-4D97-AF65-F5344CB8AC3E}">
        <p14:creationId xmlns:p14="http://schemas.microsoft.com/office/powerpoint/2010/main" val="469675886"/>
      </p:ext>
    </p:extLst>
  </p:cSld>
  <p:clrMapOvr>
    <a:masterClrMapping/>
  </p:clrMapOvr>
</p:sld>
</file>

<file path=ppt/theme/theme1.xml><?xml version="1.0" encoding="utf-8"?>
<a:theme xmlns:a="http://schemas.openxmlformats.org/drawingml/2006/main" name="A till vän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BC61E0DD-F659-4D47-8B8F-3060788478B8}"/>
    </a:ext>
  </a:extLst>
</a:theme>
</file>

<file path=ppt/theme/theme2.xml><?xml version="1.0" encoding="utf-8"?>
<a:theme xmlns:a="http://schemas.openxmlformats.org/drawingml/2006/main" name="A till hög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3273CC15-AF7B-4AED-986E-56BCDCF6DB7F}"/>
    </a:ext>
  </a:extLst>
</a:theme>
</file>

<file path=ppt/theme/theme3.xml><?xml version="1.0" encoding="utf-8"?>
<a:theme xmlns:a="http://schemas.openxmlformats.org/drawingml/2006/main" name="Utan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126A9563-C43F-48E6-9091-FFDF29FCF9F7}"/>
    </a:ext>
  </a:extLst>
</a:theme>
</file>

<file path=ppt/theme/theme4.xml><?xml version="1.0" encoding="utf-8"?>
<a:theme xmlns:a="http://schemas.openxmlformats.org/drawingml/2006/main" name="1_A till hög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3273CC15-AF7B-4AED-986E-56BCDCF6DB7F}"/>
    </a:ext>
  </a:extLst>
</a:theme>
</file>

<file path=ppt/theme/theme5.xml><?xml version="1.0" encoding="utf-8"?>
<a:theme xmlns:a="http://schemas.openxmlformats.org/drawingml/2006/main" name="1_Utan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126A9563-C43F-48E6-9091-FFDF29FCF9F7}"/>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03B9A089030143B83EE578A2E41B0D" ma:contentTypeVersion="13" ma:contentTypeDescription="Skapa ett nytt dokument." ma:contentTypeScope="" ma:versionID="69313905ca4f44841a27a5f6b39c4f7d">
  <xsd:schema xmlns:xsd="http://www.w3.org/2001/XMLSchema" xmlns:xs="http://www.w3.org/2001/XMLSchema" xmlns:p="http://schemas.microsoft.com/office/2006/metadata/properties" xmlns:ns2="13b1b8d1-aa94-46c4-8a35-83b3c6f68022" xmlns:ns3="b03d2598-3243-4486-8bbb-7ad083c35ae2" targetNamespace="http://schemas.microsoft.com/office/2006/metadata/properties" ma:root="true" ma:fieldsID="44608f95f83ad9a2f85bd92a5cb460fb" ns2:_="" ns3:_="">
    <xsd:import namespace="13b1b8d1-aa94-46c4-8a35-83b3c6f68022"/>
    <xsd:import namespace="b03d2598-3243-4486-8bbb-7ad083c35a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1b8d1-aa94-46c4-8a35-83b3c6f68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3d2598-3243-4486-8bbb-7ad083c35ae2"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0434B5-D775-465D-AC5F-75B5AE9A7028}">
  <ds:schemaRefs>
    <ds:schemaRef ds:uri="13b1b8d1-aa94-46c4-8a35-83b3c6f68022"/>
    <ds:schemaRef ds:uri="b03d2598-3243-4486-8bbb-7ad083c35a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E13D83-C06C-4DAC-AB51-D258D6823D4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b03d2598-3243-4486-8bbb-7ad083c35ae2"/>
    <ds:schemaRef ds:uri="13b1b8d1-aa94-46c4-8a35-83b3c6f68022"/>
    <ds:schemaRef ds:uri="http://www.w3.org/XML/1998/namespace"/>
  </ds:schemaRefs>
</ds:datastoreItem>
</file>

<file path=customXml/itemProps3.xml><?xml version="1.0" encoding="utf-8"?>
<ds:datastoreItem xmlns:ds="http://schemas.openxmlformats.org/officeDocument/2006/customXml" ds:itemID="{BC1E8B31-8538-4512-A04E-D8FFD6A4C2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AllAgeHub_mall_presentation_2019</Template>
  <TotalTime>1076</TotalTime>
  <Words>1101</Words>
  <Application>Microsoft Office PowerPoint</Application>
  <PresentationFormat>Bredbild</PresentationFormat>
  <Paragraphs>99</Paragraphs>
  <Slides>17</Slides>
  <Notes>15</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17</vt:i4>
      </vt:variant>
    </vt:vector>
  </HeadingPairs>
  <TitlesOfParts>
    <vt:vector size="29" baseType="lpstr">
      <vt:lpstr>Cordia New</vt:lpstr>
      <vt:lpstr>Playfair Display</vt:lpstr>
      <vt:lpstr>Calibri</vt:lpstr>
      <vt:lpstr>Open Sans</vt:lpstr>
      <vt:lpstr>Calibri Light</vt:lpstr>
      <vt:lpstr>Arial</vt:lpstr>
      <vt:lpstr>A till vänster</vt:lpstr>
      <vt:lpstr>A till höger</vt:lpstr>
      <vt:lpstr>Utan A</vt:lpstr>
      <vt:lpstr>1_A till höger</vt:lpstr>
      <vt:lpstr>1_Utan A</vt:lpstr>
      <vt:lpstr>Office-tema</vt:lpstr>
      <vt:lpstr>Workshop inför MiniExpo</vt:lpstr>
      <vt:lpstr>Dagens agenda</vt:lpstr>
      <vt:lpstr>Vad är välfärdsteknik?</vt:lpstr>
      <vt:lpstr>PowerPoint-presentation</vt:lpstr>
      <vt:lpstr>PowerPoint-presentation</vt:lpstr>
      <vt:lpstr>Varför välfärdsteknik? </vt:lpstr>
      <vt:lpstr>Teknik som möter behov</vt:lpstr>
      <vt:lpstr>PowerPoint-presentation</vt:lpstr>
      <vt:lpstr>MiniExpo - process</vt:lpstr>
      <vt:lpstr>PowerPoint-presentation</vt:lpstr>
      <vt:lpstr>Hitta lösning/utställare</vt:lpstr>
      <vt:lpstr>Workshop</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Samverkansplattformen AllAgeHub</dc:title>
  <dc:creator>Carolina Fornell</dc:creator>
  <cp:lastModifiedBy>Johanna Lundgren</cp:lastModifiedBy>
  <cp:revision>21</cp:revision>
  <dcterms:created xsi:type="dcterms:W3CDTF">2019-09-24T12:49:14Z</dcterms:created>
  <dcterms:modified xsi:type="dcterms:W3CDTF">2024-02-05T13:17:03Z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0x0101001F03B9A089030143B83EE578A2E41B0D</vt:lpwstr>
  </property>
</Properties>
</file>