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87B2C2-615F-4199-37C4-31BBEC3D17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390C8C3-7803-0B6C-43C0-F0B63C805E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13BAC73-F6BA-26C8-5F0E-B198501F3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9107-B58B-44B7-AB6F-311AD4761B18}" type="datetimeFigureOut">
              <a:rPr lang="sv-SE" smtClean="0"/>
              <a:t>2022-09-15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DEC381F-4281-33FE-B452-78D21653D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F4B3EFC-38D9-382E-C60F-2D894AA75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4AD4-6174-4454-85F0-A0FC1118F3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5696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54157D-6346-BC07-5B3B-E0CCD8013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3FC03E4-0698-3F79-DD83-300BBA9AA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9B059CC-2D86-F810-9C18-BFCCB07F4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9107-B58B-44B7-AB6F-311AD4761B18}" type="datetimeFigureOut">
              <a:rPr lang="sv-SE" smtClean="0"/>
              <a:t>2022-09-15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E2E1A2A-4FB9-D86D-81AF-8A138AFE0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FB42ABE-777E-0EB2-2B2C-F9147032E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4AD4-6174-4454-85F0-A0FC1118F3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2415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988BBE02-70F2-CA79-D908-12F939B3AA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43EEA76-CB5E-5362-C4BF-AD6A8AADDF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0B1E0F2-FDA9-30B2-A3A0-42FAB6B7E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9107-B58B-44B7-AB6F-311AD4761B18}" type="datetimeFigureOut">
              <a:rPr lang="sv-SE" smtClean="0"/>
              <a:t>2022-09-15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585F347-D1EE-719F-F6FD-EEBD6A25A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CD81BBC-41C4-FCDE-73FD-0239CF90A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4AD4-6174-4454-85F0-A0FC1118F3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0611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97CC86-7695-1A6E-88A9-917BC4930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68EC9C9-A1E5-4967-9249-D1E229AD8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DC36535-24BB-96DA-A4BF-675E23B47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9107-B58B-44B7-AB6F-311AD4761B18}" type="datetimeFigureOut">
              <a:rPr lang="sv-SE" smtClean="0"/>
              <a:t>2022-09-15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8ABE71B-2FCF-C14A-53CD-78C342735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A977263-BE71-E004-DEEC-C6B0CF5EA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4AD4-6174-4454-85F0-A0FC1118F3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7549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016F8B-EC17-868F-BA1E-091529E54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424EC57-049C-09BA-6E46-1D16A182B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FD940AC-BFE2-945A-A605-8EE660C41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9107-B58B-44B7-AB6F-311AD4761B18}" type="datetimeFigureOut">
              <a:rPr lang="sv-SE" smtClean="0"/>
              <a:t>2022-09-15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245DB49-AB00-D6CC-D794-94AE084CE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93600E2-BEFA-49EA-56B9-508F191DC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4AD4-6174-4454-85F0-A0FC1118F3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0926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E264AA-42AC-62AF-9A24-BF83ABB65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83E7A5A-AD7F-ECF5-36D1-0C240F90D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E671BBC-15FC-42D9-A71A-B95A29F4BD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6404739-C885-BB88-043C-F820FF516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9107-B58B-44B7-AB6F-311AD4761B18}" type="datetimeFigureOut">
              <a:rPr lang="sv-SE" smtClean="0"/>
              <a:t>2022-09-15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F215E3C-F0F5-E533-B0D1-00AE5962E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31284BA-DF6C-5432-CBB4-B08C6A7D2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4AD4-6174-4454-85F0-A0FC1118F3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1971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7A9CD6-1E62-DCDB-C57D-F7B1AA1D5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7639C9A-ED0B-AB8C-4DA9-3F19156A9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60A5043-AFE7-A9AF-D85C-91013D58D7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775149C9-C8FF-764D-8B54-7A7D9D9F63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E71047D4-A520-775C-C067-220836D27D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DD5238C7-5AEC-749B-BE05-4697F30EC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9107-B58B-44B7-AB6F-311AD4761B18}" type="datetimeFigureOut">
              <a:rPr lang="sv-SE" smtClean="0"/>
              <a:t>2022-09-15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D6BF4E8-A0C5-1BBC-37F6-A5CF5C2C5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C28B88B3-0030-DEC2-A706-4BF34B8BB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4AD4-6174-4454-85F0-A0FC1118F3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672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461E3E2-6D5C-E8A2-D383-8E448E754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2A9801B-24C2-8131-D1E4-90B745602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9107-B58B-44B7-AB6F-311AD4761B18}" type="datetimeFigureOut">
              <a:rPr lang="sv-SE" smtClean="0"/>
              <a:t>2022-09-15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E3CB93-6CCD-194D-5377-990996468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D10F72E-F5C1-1F3D-0786-D6683167A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4AD4-6174-4454-85F0-A0FC1118F3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9548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6830F34-B7F6-EEE5-1578-FFA3E2276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9107-B58B-44B7-AB6F-311AD4761B18}" type="datetimeFigureOut">
              <a:rPr lang="sv-SE" smtClean="0"/>
              <a:t>2022-09-15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A698D2B-D73B-A92D-3190-517929A04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8A7F09F-B7F0-033D-85DF-6D2453237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4AD4-6174-4454-85F0-A0FC1118F3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3422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3CC00B7-7605-085B-B576-F4D0E63F4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B5FE8AB-555E-8749-FB27-F479EB852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8B07698-84CD-CEE4-1DE3-4F777BA435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B225075-1FAA-CB5A-D444-09BCA15F5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9107-B58B-44B7-AB6F-311AD4761B18}" type="datetimeFigureOut">
              <a:rPr lang="sv-SE" smtClean="0"/>
              <a:t>2022-09-15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487F59F-AEB7-3E1A-AC89-CC9DFD898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B8AE564-EC77-20E9-D009-57E810487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4AD4-6174-4454-85F0-A0FC1118F3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4413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39365E-08B0-09CA-C513-3737E1351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18755181-9363-3972-8CA6-E9AF5C1BDF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7E3E6E3-1B13-A56F-E826-1A35F64B30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E6A38EE-8BB6-FA8F-DBDB-44F45D2F5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49107-B58B-44B7-AB6F-311AD4761B18}" type="datetimeFigureOut">
              <a:rPr lang="sv-SE" smtClean="0"/>
              <a:t>2022-09-15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56325FA-3E86-3EE4-7A84-05E2A4B26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69FD3C8-0C03-16DA-F2F7-0EC1F5252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E4AD4-6174-4454-85F0-A0FC1118F3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778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E3FDBF35-9D4D-69FF-FF47-4431966CD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DCF492C-0B59-071D-E866-1756300C8F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A0F33C9-CCFA-1E6F-9F60-B88BAFD5B9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49107-B58B-44B7-AB6F-311AD4761B18}" type="datetimeFigureOut">
              <a:rPr lang="sv-SE" smtClean="0"/>
              <a:t>2022-09-15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5493506-AAF4-DC4D-AC58-943CF0A81F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1A6DB30-7A15-6223-6220-B230582C43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E4AD4-6174-4454-85F0-A0FC1118F3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7391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F8ED5A83-A7B8-DABB-F7A1-0195DBF2D3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951504"/>
              </p:ext>
            </p:extLst>
          </p:nvPr>
        </p:nvGraphicFramePr>
        <p:xfrm>
          <a:off x="1535837" y="310718"/>
          <a:ext cx="9215022" cy="60812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07511">
                  <a:extLst>
                    <a:ext uri="{9D8B030D-6E8A-4147-A177-3AD203B41FA5}">
                      <a16:colId xmlns:a16="http://schemas.microsoft.com/office/drawing/2014/main" val="3992900749"/>
                    </a:ext>
                  </a:extLst>
                </a:gridCol>
                <a:gridCol w="4607511">
                  <a:extLst>
                    <a:ext uri="{9D8B030D-6E8A-4147-A177-3AD203B41FA5}">
                      <a16:colId xmlns:a16="http://schemas.microsoft.com/office/drawing/2014/main" val="2484368718"/>
                    </a:ext>
                  </a:extLst>
                </a:gridCol>
              </a:tblGrid>
              <a:tr h="1520301">
                <a:tc>
                  <a:txBody>
                    <a:bodyPr/>
                    <a:lstStyle/>
                    <a:p>
                      <a:pPr algn="ctr"/>
                      <a:endParaRPr lang="sv-SE" sz="2000" b="1" dirty="0"/>
                    </a:p>
                    <a:p>
                      <a:pPr algn="ctr"/>
                      <a:r>
                        <a:rPr lang="sv-SE" sz="3600" b="1" dirty="0"/>
                        <a:t>Trygghet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br>
                        <a:rPr lang="sv-SE" sz="3600" b="1" dirty="0"/>
                      </a:br>
                      <a:r>
                        <a:rPr lang="sv-SE" sz="3600" b="1" dirty="0"/>
                        <a:t>Integritet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3399447"/>
                  </a:ext>
                </a:extLst>
              </a:tr>
              <a:tr h="1520301">
                <a:tc>
                  <a:txBody>
                    <a:bodyPr/>
                    <a:lstStyle/>
                    <a:p>
                      <a:pPr algn="ctr"/>
                      <a:endParaRPr lang="sv-SE" sz="3600" dirty="0"/>
                    </a:p>
                    <a:p>
                      <a:pPr algn="ctr"/>
                      <a:r>
                        <a:rPr lang="sv-SE" sz="3600" b="1" dirty="0"/>
                        <a:t>Delaktighet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3600" b="1" dirty="0"/>
                    </a:p>
                    <a:p>
                      <a:pPr algn="ctr"/>
                      <a:r>
                        <a:rPr lang="sv-SE" sz="3600" b="1" dirty="0"/>
                        <a:t>Gemenskap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4622285"/>
                  </a:ext>
                </a:extLst>
              </a:tr>
              <a:tr h="1520301">
                <a:tc>
                  <a:txBody>
                    <a:bodyPr/>
                    <a:lstStyle/>
                    <a:p>
                      <a:pPr algn="ctr"/>
                      <a:endParaRPr lang="sv-SE" sz="3600" b="1" dirty="0"/>
                    </a:p>
                    <a:p>
                      <a:pPr algn="ctr"/>
                      <a:r>
                        <a:rPr lang="sv-SE" sz="3600" b="1" dirty="0"/>
                        <a:t>Frihet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3600" b="1" dirty="0"/>
                    </a:p>
                    <a:p>
                      <a:pPr algn="ctr"/>
                      <a:r>
                        <a:rPr lang="sv-SE" sz="3600" b="1" dirty="0"/>
                        <a:t>Oberoende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935179"/>
                  </a:ext>
                </a:extLst>
              </a:tr>
              <a:tr h="1520301">
                <a:tc>
                  <a:txBody>
                    <a:bodyPr/>
                    <a:lstStyle/>
                    <a:p>
                      <a:pPr algn="ctr"/>
                      <a:endParaRPr lang="sv-SE" sz="3600" b="1" dirty="0"/>
                    </a:p>
                    <a:p>
                      <a:pPr algn="ctr"/>
                      <a:r>
                        <a:rPr lang="sv-SE" sz="3600" b="1" dirty="0"/>
                        <a:t>Självständighet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3600" b="1" dirty="0"/>
                    </a:p>
                    <a:p>
                      <a:pPr algn="ctr"/>
                      <a:r>
                        <a:rPr lang="sv-SE" sz="3600" b="1" dirty="0"/>
                        <a:t>Egenmakt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4676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4488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F8ED5A83-A7B8-DABB-F7A1-0195DBF2D3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140971"/>
              </p:ext>
            </p:extLst>
          </p:nvPr>
        </p:nvGraphicFramePr>
        <p:xfrm>
          <a:off x="1535837" y="310718"/>
          <a:ext cx="9215022" cy="60812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07511">
                  <a:extLst>
                    <a:ext uri="{9D8B030D-6E8A-4147-A177-3AD203B41FA5}">
                      <a16:colId xmlns:a16="http://schemas.microsoft.com/office/drawing/2014/main" val="3992900749"/>
                    </a:ext>
                  </a:extLst>
                </a:gridCol>
                <a:gridCol w="4607511">
                  <a:extLst>
                    <a:ext uri="{9D8B030D-6E8A-4147-A177-3AD203B41FA5}">
                      <a16:colId xmlns:a16="http://schemas.microsoft.com/office/drawing/2014/main" val="2484368718"/>
                    </a:ext>
                  </a:extLst>
                </a:gridCol>
              </a:tblGrid>
              <a:tr h="1520301">
                <a:tc>
                  <a:txBody>
                    <a:bodyPr/>
                    <a:lstStyle/>
                    <a:p>
                      <a:pPr algn="ctr"/>
                      <a:endParaRPr lang="sv-SE" sz="2000" b="1" dirty="0"/>
                    </a:p>
                    <a:p>
                      <a:pPr algn="ctr"/>
                      <a:r>
                        <a:rPr lang="sv-SE" sz="3600" b="1" dirty="0"/>
                        <a:t>Aktiv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br>
                        <a:rPr lang="sv-SE" sz="3600" b="1" dirty="0"/>
                      </a:br>
                      <a:r>
                        <a:rPr lang="sv-SE" sz="3600" b="1" dirty="0"/>
                        <a:t>Stimulans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3399447"/>
                  </a:ext>
                </a:extLst>
              </a:tr>
              <a:tr h="1520301">
                <a:tc>
                  <a:txBody>
                    <a:bodyPr/>
                    <a:lstStyle/>
                    <a:p>
                      <a:pPr algn="ctr"/>
                      <a:endParaRPr lang="sv-SE" sz="3600" dirty="0"/>
                    </a:p>
                    <a:p>
                      <a:pPr algn="ctr"/>
                      <a:r>
                        <a:rPr lang="sv-SE" sz="3600" b="1" dirty="0"/>
                        <a:t>Ha en uppgift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3600" b="1" dirty="0"/>
                    </a:p>
                    <a:p>
                      <a:pPr algn="ctr"/>
                      <a:r>
                        <a:rPr lang="sv-SE" sz="3600" b="1" dirty="0"/>
                        <a:t>Bidra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4622285"/>
                  </a:ext>
                </a:extLst>
              </a:tr>
              <a:tr h="1520301">
                <a:tc>
                  <a:txBody>
                    <a:bodyPr/>
                    <a:lstStyle/>
                    <a:p>
                      <a:pPr algn="ctr"/>
                      <a:endParaRPr lang="sv-SE" sz="3600" b="1" dirty="0"/>
                    </a:p>
                    <a:p>
                      <a:pPr algn="ctr"/>
                      <a:r>
                        <a:rPr lang="sv-SE" sz="3600" b="1" dirty="0"/>
                        <a:t>Självbestämmande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3600" b="1" dirty="0"/>
                    </a:p>
                    <a:p>
                      <a:pPr algn="ctr"/>
                      <a:r>
                        <a:rPr lang="sv-SE" sz="3600" b="1" dirty="0"/>
                        <a:t>Tillgänglighet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935179"/>
                  </a:ext>
                </a:extLst>
              </a:tr>
              <a:tr h="1520301">
                <a:tc>
                  <a:txBody>
                    <a:bodyPr/>
                    <a:lstStyle/>
                    <a:p>
                      <a:pPr algn="ctr"/>
                      <a:endParaRPr lang="sv-SE" sz="3600" b="1" dirty="0"/>
                    </a:p>
                    <a:p>
                      <a:pPr algn="ctr"/>
                      <a:r>
                        <a:rPr lang="sv-SE" sz="3600" b="1" dirty="0"/>
                        <a:t>Hjälpmedel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4676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6627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F8ED5A83-A7B8-DABB-F7A1-0195DBF2D3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853648"/>
              </p:ext>
            </p:extLst>
          </p:nvPr>
        </p:nvGraphicFramePr>
        <p:xfrm>
          <a:off x="1535837" y="310718"/>
          <a:ext cx="9215022" cy="60812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07511">
                  <a:extLst>
                    <a:ext uri="{9D8B030D-6E8A-4147-A177-3AD203B41FA5}">
                      <a16:colId xmlns:a16="http://schemas.microsoft.com/office/drawing/2014/main" val="3992900749"/>
                    </a:ext>
                  </a:extLst>
                </a:gridCol>
                <a:gridCol w="4607511">
                  <a:extLst>
                    <a:ext uri="{9D8B030D-6E8A-4147-A177-3AD203B41FA5}">
                      <a16:colId xmlns:a16="http://schemas.microsoft.com/office/drawing/2014/main" val="2484368718"/>
                    </a:ext>
                  </a:extLst>
                </a:gridCol>
              </a:tblGrid>
              <a:tr h="1520301">
                <a:tc>
                  <a:txBody>
                    <a:bodyPr/>
                    <a:lstStyle/>
                    <a:p>
                      <a:pPr algn="ctr"/>
                      <a:endParaRPr lang="sv-S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br>
                        <a:rPr lang="sv-SE" sz="3600" b="1" dirty="0"/>
                      </a:br>
                      <a:endParaRPr lang="sv-SE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3399447"/>
                  </a:ext>
                </a:extLst>
              </a:tr>
              <a:tr h="1520301">
                <a:tc>
                  <a:txBody>
                    <a:bodyPr/>
                    <a:lstStyle/>
                    <a:p>
                      <a:pPr algn="ctr"/>
                      <a:endParaRPr lang="sv-SE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4622285"/>
                  </a:ext>
                </a:extLst>
              </a:tr>
              <a:tr h="1520301">
                <a:tc>
                  <a:txBody>
                    <a:bodyPr/>
                    <a:lstStyle/>
                    <a:p>
                      <a:pPr algn="ctr"/>
                      <a:endParaRPr lang="sv-SE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935179"/>
                  </a:ext>
                </a:extLst>
              </a:tr>
              <a:tr h="1520301">
                <a:tc>
                  <a:txBody>
                    <a:bodyPr/>
                    <a:lstStyle/>
                    <a:p>
                      <a:pPr algn="ctr"/>
                      <a:endParaRPr lang="sv-SE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v-SE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4676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2935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20</Words>
  <Application>Microsoft Office PowerPoint</Application>
  <PresentationFormat>Bredbild</PresentationFormat>
  <Paragraphs>29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Helena Molker Lovén</dc:creator>
  <cp:lastModifiedBy>Helena Molker Lovén</cp:lastModifiedBy>
  <cp:revision>1</cp:revision>
  <dcterms:created xsi:type="dcterms:W3CDTF">2022-09-15T08:19:39Z</dcterms:created>
  <dcterms:modified xsi:type="dcterms:W3CDTF">2022-09-15T08:27:36Z</dcterms:modified>
</cp:coreProperties>
</file>