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 id="2147483685" r:id="rId5"/>
    <p:sldMasterId id="2147483697" r:id="rId6"/>
  </p:sldMasterIdLst>
  <p:notesMasterIdLst>
    <p:notesMasterId r:id="rId16"/>
  </p:notesMasterIdLst>
  <p:sldIdLst>
    <p:sldId id="1320" r:id="rId7"/>
    <p:sldId id="1332" r:id="rId8"/>
    <p:sldId id="1325" r:id="rId9"/>
    <p:sldId id="1288" r:id="rId10"/>
    <p:sldId id="1326" r:id="rId11"/>
    <p:sldId id="278" r:id="rId12"/>
    <p:sldId id="1300" r:id="rId13"/>
    <p:sldId id="1327" r:id="rId14"/>
    <p:sldId id="1297"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open sans" panose="020B0606030504020204" pitchFamily="34" charset="0"/>
      <p:regular r:id="rId21"/>
      <p:bold r:id="rId22"/>
      <p:italic r:id="rId23"/>
      <p:boldItalic r:id="rId24"/>
    </p:embeddedFont>
    <p:embeddedFont>
      <p:font typeface="Playfair Display" panose="00000500000000000000" pitchFamily="2" charset="0"/>
      <p:regular r:id="rId25"/>
      <p:bold r:id="rId26"/>
      <p:italic r:id="rId27"/>
      <p:boldItalic r:id="rId28"/>
    </p:embeddedFont>
    <p:embeddedFont>
      <p:font typeface="Segoe UI" panose="020B0502040204020203" pitchFamily="34" charset="0"/>
      <p:regular r:id="rId29"/>
      <p:bold r:id="rId30"/>
      <p:italic r:id="rId31"/>
      <p:boldItalic r:id="rId3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lrica Björner" initials="UB" lastIdx="7" clrIdx="0">
    <p:extLst>
      <p:ext uri="{19B8F6BF-5375-455C-9EA6-DF929625EA0E}">
        <p15:presenceInfo xmlns:p15="http://schemas.microsoft.com/office/powerpoint/2012/main" userId="Ulrica Björ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AFB"/>
    <a:srgbClr val="2DB9C7"/>
    <a:srgbClr val="F5DC99"/>
    <a:srgbClr val="DADDE2"/>
    <a:srgbClr val="EAC3D3"/>
    <a:srgbClr val="CCF0F4"/>
    <a:srgbClr val="D687A7"/>
    <a:srgbClr val="BBD4C5"/>
    <a:srgbClr val="EBBA33"/>
    <a:srgbClr val="FAF0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40B1BF-65F6-4374-9278-5EF82509B015}" v="2" dt="2023-06-05T12:07:55.97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92" autoAdjust="0"/>
  </p:normalViewPr>
  <p:slideViewPr>
    <p:cSldViewPr snapToGrid="0">
      <p:cViewPr varScale="1">
        <p:scale>
          <a:sx n="53" d="100"/>
          <a:sy n="53" d="100"/>
        </p:scale>
        <p:origin x="11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font" Target="fonts/font2.fntdata"/><Relationship Id="rId26" Type="http://schemas.openxmlformats.org/officeDocument/2006/relationships/font" Target="fonts/font10.fntdata"/><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riam Belbekri" userId="432137b7-5823-4f61-b82b-36bde188f1e2" providerId="ADAL" clId="{EE40B1BF-65F6-4374-9278-5EF82509B015}"/>
    <pc:docChg chg="addSld delSld modSld sldOrd">
      <pc:chgData name="Myriam Belbekri" userId="432137b7-5823-4f61-b82b-36bde188f1e2" providerId="ADAL" clId="{EE40B1BF-65F6-4374-9278-5EF82509B015}" dt="2023-06-05T12:08:15.186" v="319" actId="20577"/>
      <pc:docMkLst>
        <pc:docMk/>
      </pc:docMkLst>
      <pc:sldChg chg="del">
        <pc:chgData name="Myriam Belbekri" userId="432137b7-5823-4f61-b82b-36bde188f1e2" providerId="ADAL" clId="{EE40B1BF-65F6-4374-9278-5EF82509B015}" dt="2023-06-05T07:57:19.477" v="3" actId="47"/>
        <pc:sldMkLst>
          <pc:docMk/>
          <pc:sldMk cId="1145632810" sldId="1265"/>
        </pc:sldMkLst>
      </pc:sldChg>
      <pc:sldChg chg="del">
        <pc:chgData name="Myriam Belbekri" userId="432137b7-5823-4f61-b82b-36bde188f1e2" providerId="ADAL" clId="{EE40B1BF-65F6-4374-9278-5EF82509B015}" dt="2023-06-05T07:57:24.314" v="5" actId="47"/>
        <pc:sldMkLst>
          <pc:docMk/>
          <pc:sldMk cId="954469782" sldId="1291"/>
        </pc:sldMkLst>
      </pc:sldChg>
      <pc:sldChg chg="modSp mod">
        <pc:chgData name="Myriam Belbekri" userId="432137b7-5823-4f61-b82b-36bde188f1e2" providerId="ADAL" clId="{EE40B1BF-65F6-4374-9278-5EF82509B015}" dt="2023-06-05T12:08:15.186" v="319" actId="20577"/>
        <pc:sldMkLst>
          <pc:docMk/>
          <pc:sldMk cId="2900281239" sldId="1297"/>
        </pc:sldMkLst>
        <pc:spChg chg="mod">
          <ac:chgData name="Myriam Belbekri" userId="432137b7-5823-4f61-b82b-36bde188f1e2" providerId="ADAL" clId="{EE40B1BF-65F6-4374-9278-5EF82509B015}" dt="2023-06-05T12:08:15.186" v="319" actId="20577"/>
          <ac:spMkLst>
            <pc:docMk/>
            <pc:sldMk cId="2900281239" sldId="1297"/>
            <ac:spMk id="5" creationId="{1BD0835D-55F5-47F8-A9ED-7EA010EC97F4}"/>
          </ac:spMkLst>
        </pc:spChg>
      </pc:sldChg>
      <pc:sldChg chg="del modNotesTx">
        <pc:chgData name="Myriam Belbekri" userId="432137b7-5823-4f61-b82b-36bde188f1e2" providerId="ADAL" clId="{EE40B1BF-65F6-4374-9278-5EF82509B015}" dt="2023-06-05T08:00:56.398" v="7" actId="47"/>
        <pc:sldMkLst>
          <pc:docMk/>
          <pc:sldMk cId="233092755" sldId="1322"/>
        </pc:sldMkLst>
      </pc:sldChg>
      <pc:sldChg chg="modSp add mod ord">
        <pc:chgData name="Myriam Belbekri" userId="432137b7-5823-4f61-b82b-36bde188f1e2" providerId="ADAL" clId="{EE40B1BF-65F6-4374-9278-5EF82509B015}" dt="2023-06-05T08:02:59.082" v="179" actId="20577"/>
        <pc:sldMkLst>
          <pc:docMk/>
          <pc:sldMk cId="797182764" sldId="1327"/>
        </pc:sldMkLst>
        <pc:spChg chg="mod">
          <ac:chgData name="Myriam Belbekri" userId="432137b7-5823-4f61-b82b-36bde188f1e2" providerId="ADAL" clId="{EE40B1BF-65F6-4374-9278-5EF82509B015}" dt="2023-06-05T08:02:59.082" v="179" actId="20577"/>
          <ac:spMkLst>
            <pc:docMk/>
            <pc:sldMk cId="797182764" sldId="1327"/>
            <ac:spMk id="5" creationId="{8F895DE2-E8E6-4383-8A26-80261C15F102}"/>
          </ac:spMkLst>
        </pc:spChg>
      </pc:sldChg>
      <pc:sldChg chg="del">
        <pc:chgData name="Myriam Belbekri" userId="432137b7-5823-4f61-b82b-36bde188f1e2" providerId="ADAL" clId="{EE40B1BF-65F6-4374-9278-5EF82509B015}" dt="2023-06-05T07:57:20.266" v="4" actId="47"/>
        <pc:sldMkLst>
          <pc:docMk/>
          <pc:sldMk cId="1798870793" sldId="1327"/>
        </pc:sldMkLst>
      </pc:sldChg>
      <pc:sldChg chg="del">
        <pc:chgData name="Myriam Belbekri" userId="432137b7-5823-4f61-b82b-36bde188f1e2" providerId="ADAL" clId="{EE40B1BF-65F6-4374-9278-5EF82509B015}" dt="2023-06-05T07:57:04.718" v="2" actId="2696"/>
        <pc:sldMkLst>
          <pc:docMk/>
          <pc:sldMk cId="4249858614" sldId="1328"/>
        </pc:sldMkLst>
      </pc:sldChg>
      <pc:sldChg chg="del modNotesTx">
        <pc:chgData name="Myriam Belbekri" userId="432137b7-5823-4f61-b82b-36bde188f1e2" providerId="ADAL" clId="{EE40B1BF-65F6-4374-9278-5EF82509B015}" dt="2023-06-05T08:01:03.725" v="8" actId="47"/>
        <pc:sldMkLst>
          <pc:docMk/>
          <pc:sldMk cId="1667316569" sldId="1329"/>
        </pc:sldMkLst>
      </pc:sldChg>
      <pc:sldChg chg="add">
        <pc:chgData name="Myriam Belbekri" userId="432137b7-5823-4f61-b82b-36bde188f1e2" providerId="ADAL" clId="{EE40B1BF-65F6-4374-9278-5EF82509B015}" dt="2023-06-05T08:00:45.084" v="6"/>
        <pc:sldMkLst>
          <pc:docMk/>
          <pc:sldMk cId="2984589571" sldId="133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D47E7-D480-4954-A3E5-C030975D90D0}" type="datetimeFigureOut">
              <a:rPr lang="sv-SE" smtClean="0"/>
              <a:t>2023-06-05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E61C96-ED3C-4710-B8C2-E80301A59E4F}" type="slidenum">
              <a:rPr lang="sv-SE" smtClean="0"/>
              <a:t>‹#›</a:t>
            </a:fld>
            <a:endParaRPr lang="sv-SE"/>
          </a:p>
        </p:txBody>
      </p:sp>
    </p:spTree>
    <p:extLst>
      <p:ext uri="{BB962C8B-B14F-4D97-AF65-F5344CB8AC3E}">
        <p14:creationId xmlns:p14="http://schemas.microsoft.com/office/powerpoint/2010/main" val="2786258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E61C96-ED3C-4710-B8C2-E80301A59E4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266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a:effectLst/>
              <a:latin typeface="Segoe UI" panose="020B0502040204020203" pitchFamily="34" charset="0"/>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392DB8-C2B4-4061-849B-D1DF2763CD5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2727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E61C96-ED3C-4710-B8C2-E80301A59E4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8717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Här kan ni klippa ut era idéer och sätta in för att prioritera vilka som är ”lågt hängande frukter” och ni kan få ut ett mer värde för mindre insats om ni genomför</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E61C96-ED3C-4710-B8C2-E80301A59E4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709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E61C96-ED3C-4710-B8C2-E80301A59E4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708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909BCF-505E-46E9-AE85-CA1E4409CE6C}"/>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EEE8D21-CF02-4AF1-8394-56D523595A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3E92A42-3BA6-4A06-89C8-DF786C366B4B}"/>
              </a:ext>
            </a:extLst>
          </p:cNvPr>
          <p:cNvSpPr>
            <a:spLocks noGrp="1"/>
          </p:cNvSpPr>
          <p:nvPr>
            <p:ph type="dt" sz="half" idx="10"/>
          </p:nvPr>
        </p:nvSpPr>
        <p:spPr/>
        <p:txBody>
          <a:bodyPr/>
          <a:lstStyle/>
          <a:p>
            <a:fld id="{0B1CDFC3-2E7D-40F7-9F93-3E6E92699791}" type="datetimeFigureOut">
              <a:rPr lang="sv-SE" smtClean="0"/>
              <a:t>2023-06-05</a:t>
            </a:fld>
            <a:endParaRPr lang="sv-SE"/>
          </a:p>
        </p:txBody>
      </p:sp>
      <p:sp>
        <p:nvSpPr>
          <p:cNvPr id="5" name="Platshållare för sidfot 4">
            <a:extLst>
              <a:ext uri="{FF2B5EF4-FFF2-40B4-BE49-F238E27FC236}">
                <a16:creationId xmlns:a16="http://schemas.microsoft.com/office/drawing/2014/main" id="{EB02B5B9-48C1-4DAF-9C78-03B893632E1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6C162E8-66DA-4DAA-B25F-9EA0F322D6AE}"/>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3024678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62B048-CCD5-4FEA-875E-56382CCE32E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A1EC2E8-AF44-45DB-89E4-EC3DB0E5035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FD5D5C-EF9F-4722-9C7B-5D126B6A7E3F}"/>
              </a:ext>
            </a:extLst>
          </p:cNvPr>
          <p:cNvSpPr>
            <a:spLocks noGrp="1"/>
          </p:cNvSpPr>
          <p:nvPr>
            <p:ph type="dt" sz="half" idx="10"/>
          </p:nvPr>
        </p:nvSpPr>
        <p:spPr/>
        <p:txBody>
          <a:bodyPr/>
          <a:lstStyle/>
          <a:p>
            <a:fld id="{0B1CDFC3-2E7D-40F7-9F93-3E6E92699791}" type="datetimeFigureOut">
              <a:rPr lang="sv-SE" smtClean="0"/>
              <a:t>2023-06-05</a:t>
            </a:fld>
            <a:endParaRPr lang="sv-SE"/>
          </a:p>
        </p:txBody>
      </p:sp>
      <p:sp>
        <p:nvSpPr>
          <p:cNvPr id="5" name="Platshållare för sidfot 4">
            <a:extLst>
              <a:ext uri="{FF2B5EF4-FFF2-40B4-BE49-F238E27FC236}">
                <a16:creationId xmlns:a16="http://schemas.microsoft.com/office/drawing/2014/main" id="{68CA4236-D1B0-49C0-9DD4-8EE48508B64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A7EF16D-12D3-46CA-B9E0-749A575E813A}"/>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354186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BDF0CC9-4F93-4838-AC44-E2E9A0DBCFF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0D08641-95AF-491C-BA49-51BC5A6A8EB4}"/>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859769B-9AF5-443A-881F-DEAE90BAD59B}"/>
              </a:ext>
            </a:extLst>
          </p:cNvPr>
          <p:cNvSpPr>
            <a:spLocks noGrp="1"/>
          </p:cNvSpPr>
          <p:nvPr>
            <p:ph type="dt" sz="half" idx="10"/>
          </p:nvPr>
        </p:nvSpPr>
        <p:spPr/>
        <p:txBody>
          <a:bodyPr/>
          <a:lstStyle/>
          <a:p>
            <a:fld id="{0B1CDFC3-2E7D-40F7-9F93-3E6E92699791}" type="datetimeFigureOut">
              <a:rPr lang="sv-SE" smtClean="0"/>
              <a:t>2023-06-05</a:t>
            </a:fld>
            <a:endParaRPr lang="sv-SE"/>
          </a:p>
        </p:txBody>
      </p:sp>
      <p:sp>
        <p:nvSpPr>
          <p:cNvPr id="5" name="Platshållare för sidfot 4">
            <a:extLst>
              <a:ext uri="{FF2B5EF4-FFF2-40B4-BE49-F238E27FC236}">
                <a16:creationId xmlns:a16="http://schemas.microsoft.com/office/drawing/2014/main" id="{6D8D79E3-42C3-4DBD-9552-97B129B0FF9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27EFF9A-51E4-4C18-A808-F913CE4FDC9C}"/>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3749185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ED9022-E4A9-452E-8E37-7B0D6F33D10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884D3FDD-F9DB-4DDB-8BF8-1E7E4125AC20}"/>
              </a:ext>
            </a:extLst>
          </p:cNvPr>
          <p:cNvSpPr>
            <a:spLocks noGrp="1"/>
          </p:cNvSpPr>
          <p:nvPr>
            <p:ph type="dt" sz="half" idx="10"/>
          </p:nvPr>
        </p:nvSpPr>
        <p:spPr/>
        <p:txBody>
          <a:bodyPr/>
          <a:lstStyle/>
          <a:p>
            <a:fld id="{A9896216-3E38-4BA1-94F0-8EAAB9A80E01}" type="datetimeFigureOut">
              <a:rPr lang="sv-SE" smtClean="0"/>
              <a:pPr/>
              <a:t>2023-06-05</a:t>
            </a:fld>
            <a:endParaRPr lang="sv-SE"/>
          </a:p>
        </p:txBody>
      </p:sp>
      <p:sp>
        <p:nvSpPr>
          <p:cNvPr id="4" name="Platshållare för bildnummer 3">
            <a:extLst>
              <a:ext uri="{FF2B5EF4-FFF2-40B4-BE49-F238E27FC236}">
                <a16:creationId xmlns:a16="http://schemas.microsoft.com/office/drawing/2014/main" id="{4B4BBF45-B8EA-469E-ABE5-E9B186CE352F}"/>
              </a:ext>
            </a:extLst>
          </p:cNvPr>
          <p:cNvSpPr>
            <a:spLocks noGrp="1"/>
          </p:cNvSpPr>
          <p:nvPr>
            <p:ph type="sldNum" sz="quarter" idx="11"/>
          </p:nvPr>
        </p:nvSpPr>
        <p:spPr/>
        <p:txBody>
          <a:bodyPr/>
          <a:lstStyle/>
          <a:p>
            <a:fld id="{9C0C57C0-E922-40A5-AE07-FEC75597E937}" type="slidenum">
              <a:rPr lang="sv-SE" smtClean="0"/>
              <a:pPr/>
              <a:t>‹#›</a:t>
            </a:fld>
            <a:endParaRPr lang="sv-SE"/>
          </a:p>
        </p:txBody>
      </p:sp>
    </p:spTree>
    <p:extLst>
      <p:ext uri="{BB962C8B-B14F-4D97-AF65-F5344CB8AC3E}">
        <p14:creationId xmlns:p14="http://schemas.microsoft.com/office/powerpoint/2010/main" val="3643537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A13AB5-DFA1-4E40-8E1B-C4EF0A05647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E6D7378-8F4A-481C-861E-B0D36184D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3B664BB-541B-46DD-835E-FB1537DF707A}"/>
              </a:ext>
            </a:extLst>
          </p:cNvPr>
          <p:cNvSpPr>
            <a:spLocks noGrp="1"/>
          </p:cNvSpPr>
          <p:nvPr>
            <p:ph type="dt" sz="half" idx="10"/>
          </p:nvPr>
        </p:nvSpPr>
        <p:spPr/>
        <p:txBody>
          <a:bodyPr/>
          <a:lstStyle/>
          <a:p>
            <a:fld id="{9EA48ACF-76F5-4163-BBCA-4A830815DA02}" type="datetimeFigureOut">
              <a:rPr lang="sv-SE" smtClean="0"/>
              <a:t>2023-06-05</a:t>
            </a:fld>
            <a:endParaRPr lang="sv-SE"/>
          </a:p>
        </p:txBody>
      </p:sp>
      <p:sp>
        <p:nvSpPr>
          <p:cNvPr id="5" name="Platshållare för sidfot 4">
            <a:extLst>
              <a:ext uri="{FF2B5EF4-FFF2-40B4-BE49-F238E27FC236}">
                <a16:creationId xmlns:a16="http://schemas.microsoft.com/office/drawing/2014/main" id="{9C688B96-96A5-42D9-90A5-531C511DD30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75CAE54-49B1-4105-94B7-ED41466B59B7}"/>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3953394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27F420-6EDC-4A4E-A988-6C6BDD0FA2F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D7207EA-2ECB-4B16-965F-E2DA4C18442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6F1335B-3BC5-4D81-BC77-3C599BBF13B2}"/>
              </a:ext>
            </a:extLst>
          </p:cNvPr>
          <p:cNvSpPr>
            <a:spLocks noGrp="1"/>
          </p:cNvSpPr>
          <p:nvPr>
            <p:ph type="dt" sz="half" idx="10"/>
          </p:nvPr>
        </p:nvSpPr>
        <p:spPr/>
        <p:txBody>
          <a:bodyPr/>
          <a:lstStyle/>
          <a:p>
            <a:fld id="{9EA48ACF-76F5-4163-BBCA-4A830815DA02}" type="datetimeFigureOut">
              <a:rPr lang="sv-SE" smtClean="0"/>
              <a:t>2023-06-05</a:t>
            </a:fld>
            <a:endParaRPr lang="sv-SE"/>
          </a:p>
        </p:txBody>
      </p:sp>
      <p:sp>
        <p:nvSpPr>
          <p:cNvPr id="5" name="Platshållare för sidfot 4">
            <a:extLst>
              <a:ext uri="{FF2B5EF4-FFF2-40B4-BE49-F238E27FC236}">
                <a16:creationId xmlns:a16="http://schemas.microsoft.com/office/drawing/2014/main" id="{3D852679-A86F-4BB2-8B43-51A8507F5E6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F45308C-FAFE-4ECD-9A9B-88C3507B14AB}"/>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65362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57F701-1128-4268-B779-AE9C15A98049}"/>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6591D83-B40C-4AF1-A8A3-B386E593B3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D5DD789-9742-4D1F-8CDE-2ABD05EAECCA}"/>
              </a:ext>
            </a:extLst>
          </p:cNvPr>
          <p:cNvSpPr>
            <a:spLocks noGrp="1"/>
          </p:cNvSpPr>
          <p:nvPr>
            <p:ph type="dt" sz="half" idx="10"/>
          </p:nvPr>
        </p:nvSpPr>
        <p:spPr/>
        <p:txBody>
          <a:bodyPr/>
          <a:lstStyle/>
          <a:p>
            <a:fld id="{9EA48ACF-76F5-4163-BBCA-4A830815DA02}" type="datetimeFigureOut">
              <a:rPr lang="sv-SE" smtClean="0"/>
              <a:t>2023-06-05</a:t>
            </a:fld>
            <a:endParaRPr lang="sv-SE"/>
          </a:p>
        </p:txBody>
      </p:sp>
      <p:sp>
        <p:nvSpPr>
          <p:cNvPr id="5" name="Platshållare för sidfot 4">
            <a:extLst>
              <a:ext uri="{FF2B5EF4-FFF2-40B4-BE49-F238E27FC236}">
                <a16:creationId xmlns:a16="http://schemas.microsoft.com/office/drawing/2014/main" id="{525482C6-CF99-4DD6-BBC3-1733DD2AA08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B69880B-3EB6-4C9E-875A-1B27AC18FF10}"/>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3233934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505688-5B77-4412-8DB0-EF24E8CB2D3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9E06DCA-E133-4050-BD59-0CDBA0E55358}"/>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EC55B7DC-7B18-4752-85FB-720873D8353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FD9ABA6-79D9-4BA7-AD22-8E8984458055}"/>
              </a:ext>
            </a:extLst>
          </p:cNvPr>
          <p:cNvSpPr>
            <a:spLocks noGrp="1"/>
          </p:cNvSpPr>
          <p:nvPr>
            <p:ph type="dt" sz="half" idx="10"/>
          </p:nvPr>
        </p:nvSpPr>
        <p:spPr/>
        <p:txBody>
          <a:bodyPr/>
          <a:lstStyle/>
          <a:p>
            <a:fld id="{9EA48ACF-76F5-4163-BBCA-4A830815DA02}" type="datetimeFigureOut">
              <a:rPr lang="sv-SE" smtClean="0"/>
              <a:t>2023-06-05</a:t>
            </a:fld>
            <a:endParaRPr lang="sv-SE"/>
          </a:p>
        </p:txBody>
      </p:sp>
      <p:sp>
        <p:nvSpPr>
          <p:cNvPr id="6" name="Platshållare för sidfot 5">
            <a:extLst>
              <a:ext uri="{FF2B5EF4-FFF2-40B4-BE49-F238E27FC236}">
                <a16:creationId xmlns:a16="http://schemas.microsoft.com/office/drawing/2014/main" id="{F16F9F4F-B13C-4B32-A333-4B6508C7B54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0BA0283-1071-4689-83E3-292676F472B1}"/>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2459264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79CBF3-B784-4F99-BFF0-46994732E035}"/>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2398D03-F0C7-4EA9-82AA-C834BCD378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FDDCF8F-AEB3-4548-89D7-8FE627C4B336}"/>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0C61581-4CBC-4DF8-8DE1-0304841819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C7A83EB7-3D24-428B-9197-78D72E0B34E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F3C0CE1B-1CA2-4E06-8B76-B976D4BB395B}"/>
              </a:ext>
            </a:extLst>
          </p:cNvPr>
          <p:cNvSpPr>
            <a:spLocks noGrp="1"/>
          </p:cNvSpPr>
          <p:nvPr>
            <p:ph type="dt" sz="half" idx="10"/>
          </p:nvPr>
        </p:nvSpPr>
        <p:spPr/>
        <p:txBody>
          <a:bodyPr/>
          <a:lstStyle/>
          <a:p>
            <a:fld id="{9EA48ACF-76F5-4163-BBCA-4A830815DA02}" type="datetimeFigureOut">
              <a:rPr lang="sv-SE" smtClean="0"/>
              <a:t>2023-06-05</a:t>
            </a:fld>
            <a:endParaRPr lang="sv-SE"/>
          </a:p>
        </p:txBody>
      </p:sp>
      <p:sp>
        <p:nvSpPr>
          <p:cNvPr id="8" name="Platshållare för sidfot 7">
            <a:extLst>
              <a:ext uri="{FF2B5EF4-FFF2-40B4-BE49-F238E27FC236}">
                <a16:creationId xmlns:a16="http://schemas.microsoft.com/office/drawing/2014/main" id="{C4ED60C4-6E1C-47B7-B362-A21A2829064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DAE2962-D172-4467-AEED-C0804252BC62}"/>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2707073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589288-31EB-41CB-934A-9BCA5C87D8F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81311D3-5D08-459A-B138-08EBCB9E4227}"/>
              </a:ext>
            </a:extLst>
          </p:cNvPr>
          <p:cNvSpPr>
            <a:spLocks noGrp="1"/>
          </p:cNvSpPr>
          <p:nvPr>
            <p:ph type="dt" sz="half" idx="10"/>
          </p:nvPr>
        </p:nvSpPr>
        <p:spPr/>
        <p:txBody>
          <a:bodyPr/>
          <a:lstStyle/>
          <a:p>
            <a:fld id="{9EA48ACF-76F5-4163-BBCA-4A830815DA02}" type="datetimeFigureOut">
              <a:rPr lang="sv-SE" smtClean="0"/>
              <a:t>2023-06-05</a:t>
            </a:fld>
            <a:endParaRPr lang="sv-SE"/>
          </a:p>
        </p:txBody>
      </p:sp>
      <p:sp>
        <p:nvSpPr>
          <p:cNvPr id="4" name="Platshållare för sidfot 3">
            <a:extLst>
              <a:ext uri="{FF2B5EF4-FFF2-40B4-BE49-F238E27FC236}">
                <a16:creationId xmlns:a16="http://schemas.microsoft.com/office/drawing/2014/main" id="{738AFF11-EFE5-4418-866B-3FF5EE88EC1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EF2F34D-C217-464D-808F-D03BACFBAF66}"/>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2753758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2601373-E498-4655-AC92-9E2BF7CC694A}"/>
              </a:ext>
            </a:extLst>
          </p:cNvPr>
          <p:cNvSpPr>
            <a:spLocks noGrp="1"/>
          </p:cNvSpPr>
          <p:nvPr>
            <p:ph type="dt" sz="half" idx="10"/>
          </p:nvPr>
        </p:nvSpPr>
        <p:spPr/>
        <p:txBody>
          <a:bodyPr/>
          <a:lstStyle/>
          <a:p>
            <a:fld id="{9EA48ACF-76F5-4163-BBCA-4A830815DA02}" type="datetimeFigureOut">
              <a:rPr lang="sv-SE" smtClean="0"/>
              <a:t>2023-06-05</a:t>
            </a:fld>
            <a:endParaRPr lang="sv-SE"/>
          </a:p>
        </p:txBody>
      </p:sp>
      <p:sp>
        <p:nvSpPr>
          <p:cNvPr id="3" name="Platshållare för sidfot 2">
            <a:extLst>
              <a:ext uri="{FF2B5EF4-FFF2-40B4-BE49-F238E27FC236}">
                <a16:creationId xmlns:a16="http://schemas.microsoft.com/office/drawing/2014/main" id="{D86149DA-FDB0-4FFA-A787-4613F031A65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42A491A-B908-4C0A-814D-035B7A5B4F0C}"/>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1566777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52E707-C259-45AD-B7AA-FEC014B1973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316675D-3424-46CC-8BEE-DE772B9477C9}"/>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177F538-9D84-46D7-A1B9-986E7E2E80F7}"/>
              </a:ext>
            </a:extLst>
          </p:cNvPr>
          <p:cNvSpPr>
            <a:spLocks noGrp="1"/>
          </p:cNvSpPr>
          <p:nvPr>
            <p:ph type="dt" sz="half" idx="10"/>
          </p:nvPr>
        </p:nvSpPr>
        <p:spPr/>
        <p:txBody>
          <a:bodyPr/>
          <a:lstStyle/>
          <a:p>
            <a:fld id="{0B1CDFC3-2E7D-40F7-9F93-3E6E92699791}" type="datetimeFigureOut">
              <a:rPr lang="sv-SE" smtClean="0"/>
              <a:t>2023-06-05</a:t>
            </a:fld>
            <a:endParaRPr lang="sv-SE"/>
          </a:p>
        </p:txBody>
      </p:sp>
      <p:sp>
        <p:nvSpPr>
          <p:cNvPr id="5" name="Platshållare för sidfot 4">
            <a:extLst>
              <a:ext uri="{FF2B5EF4-FFF2-40B4-BE49-F238E27FC236}">
                <a16:creationId xmlns:a16="http://schemas.microsoft.com/office/drawing/2014/main" id="{F5003CC4-FDB1-41ED-896D-933E03C9143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700DAE6-42B7-43E9-AC02-73C704565AB3}"/>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3060146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11B2DE-487C-4340-A545-5D8565F249B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44C4996-ECCA-4D10-9BFD-7B08B852F6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EC901F6-7156-4149-8A9C-702CC7BE88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B75CDE4-844F-4ADC-BC7D-785BDF2819B0}"/>
              </a:ext>
            </a:extLst>
          </p:cNvPr>
          <p:cNvSpPr>
            <a:spLocks noGrp="1"/>
          </p:cNvSpPr>
          <p:nvPr>
            <p:ph type="dt" sz="half" idx="10"/>
          </p:nvPr>
        </p:nvSpPr>
        <p:spPr/>
        <p:txBody>
          <a:bodyPr/>
          <a:lstStyle/>
          <a:p>
            <a:fld id="{9EA48ACF-76F5-4163-BBCA-4A830815DA02}" type="datetimeFigureOut">
              <a:rPr lang="sv-SE" smtClean="0"/>
              <a:t>2023-06-05</a:t>
            </a:fld>
            <a:endParaRPr lang="sv-SE"/>
          </a:p>
        </p:txBody>
      </p:sp>
      <p:sp>
        <p:nvSpPr>
          <p:cNvPr id="6" name="Platshållare för sidfot 5">
            <a:extLst>
              <a:ext uri="{FF2B5EF4-FFF2-40B4-BE49-F238E27FC236}">
                <a16:creationId xmlns:a16="http://schemas.microsoft.com/office/drawing/2014/main" id="{B774EF3F-51B6-4709-BF7E-94F497F6291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73AB228-E347-4A9E-9309-DEDD939217E9}"/>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66417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B8FB8A-3D6D-4B41-8084-33BBAD18A2F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89F90DA-F65A-4EEF-A3DB-5CFA7A6742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CE2BEDC-E5DD-42F3-9709-BEA3DCD120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9B02F76-6609-4F8B-BA57-592568119D99}"/>
              </a:ext>
            </a:extLst>
          </p:cNvPr>
          <p:cNvSpPr>
            <a:spLocks noGrp="1"/>
          </p:cNvSpPr>
          <p:nvPr>
            <p:ph type="dt" sz="half" idx="10"/>
          </p:nvPr>
        </p:nvSpPr>
        <p:spPr/>
        <p:txBody>
          <a:bodyPr/>
          <a:lstStyle/>
          <a:p>
            <a:fld id="{9EA48ACF-76F5-4163-BBCA-4A830815DA02}" type="datetimeFigureOut">
              <a:rPr lang="sv-SE" smtClean="0"/>
              <a:t>2023-06-05</a:t>
            </a:fld>
            <a:endParaRPr lang="sv-SE"/>
          </a:p>
        </p:txBody>
      </p:sp>
      <p:sp>
        <p:nvSpPr>
          <p:cNvPr id="6" name="Platshållare för sidfot 5">
            <a:extLst>
              <a:ext uri="{FF2B5EF4-FFF2-40B4-BE49-F238E27FC236}">
                <a16:creationId xmlns:a16="http://schemas.microsoft.com/office/drawing/2014/main" id="{A447EA10-BE32-4E3B-96E5-7B8B796D292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93C21D0-B9B1-4AE1-8B0E-4DE3557239D7}"/>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2689141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D50450-1AF9-4873-9339-3393A9A6087C}"/>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66D20A8-90DD-4384-9AAB-9FA55CC3805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E918046-89D5-494F-97A7-F0806F56DE6D}"/>
              </a:ext>
            </a:extLst>
          </p:cNvPr>
          <p:cNvSpPr>
            <a:spLocks noGrp="1"/>
          </p:cNvSpPr>
          <p:nvPr>
            <p:ph type="dt" sz="half" idx="10"/>
          </p:nvPr>
        </p:nvSpPr>
        <p:spPr/>
        <p:txBody>
          <a:bodyPr/>
          <a:lstStyle/>
          <a:p>
            <a:fld id="{9EA48ACF-76F5-4163-BBCA-4A830815DA02}" type="datetimeFigureOut">
              <a:rPr lang="sv-SE" smtClean="0"/>
              <a:t>2023-06-05</a:t>
            </a:fld>
            <a:endParaRPr lang="sv-SE"/>
          </a:p>
        </p:txBody>
      </p:sp>
      <p:sp>
        <p:nvSpPr>
          <p:cNvPr id="5" name="Platshållare för sidfot 4">
            <a:extLst>
              <a:ext uri="{FF2B5EF4-FFF2-40B4-BE49-F238E27FC236}">
                <a16:creationId xmlns:a16="http://schemas.microsoft.com/office/drawing/2014/main" id="{BB53C900-5669-44C5-AC60-614E9B80861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D613376-0DA2-4EB0-BEA3-337D4328A76C}"/>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3438486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CE59D1C-0114-4894-8BA7-71C0E882D9D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F931FEE-0B2E-42BB-A11C-C9DD6135ED41}"/>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9D00CBC-4248-4974-AFC2-4AB8F611A885}"/>
              </a:ext>
            </a:extLst>
          </p:cNvPr>
          <p:cNvSpPr>
            <a:spLocks noGrp="1"/>
          </p:cNvSpPr>
          <p:nvPr>
            <p:ph type="dt" sz="half" idx="10"/>
          </p:nvPr>
        </p:nvSpPr>
        <p:spPr/>
        <p:txBody>
          <a:bodyPr/>
          <a:lstStyle/>
          <a:p>
            <a:fld id="{9EA48ACF-76F5-4163-BBCA-4A830815DA02}" type="datetimeFigureOut">
              <a:rPr lang="sv-SE" smtClean="0"/>
              <a:t>2023-06-05</a:t>
            </a:fld>
            <a:endParaRPr lang="sv-SE"/>
          </a:p>
        </p:txBody>
      </p:sp>
      <p:sp>
        <p:nvSpPr>
          <p:cNvPr id="5" name="Platshållare för sidfot 4">
            <a:extLst>
              <a:ext uri="{FF2B5EF4-FFF2-40B4-BE49-F238E27FC236}">
                <a16:creationId xmlns:a16="http://schemas.microsoft.com/office/drawing/2014/main" id="{554631D1-15FF-4A74-8B42-1E8B0923258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70F7FAB-1C66-4493-8A38-AC9267804684}"/>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1532150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41FBC0-CD25-43BC-BBDB-0848BD8040C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044722C-8AF7-4BC1-9EBF-D9FC653B84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D4803FC-F2F4-418C-AA0C-EE2475FBE85A}"/>
              </a:ext>
            </a:extLst>
          </p:cNvPr>
          <p:cNvSpPr>
            <a:spLocks noGrp="1"/>
          </p:cNvSpPr>
          <p:nvPr>
            <p:ph type="dt" sz="half" idx="10"/>
          </p:nvPr>
        </p:nvSpPr>
        <p:spPr/>
        <p:txBody>
          <a:bodyPr/>
          <a:lstStyle/>
          <a:p>
            <a:fld id="{DFE8E44E-BE26-4896-8B87-9C86D4A483E5}" type="datetimeFigureOut">
              <a:rPr lang="sv-SE" smtClean="0"/>
              <a:t>2023-06-05</a:t>
            </a:fld>
            <a:endParaRPr lang="sv-SE"/>
          </a:p>
        </p:txBody>
      </p:sp>
      <p:sp>
        <p:nvSpPr>
          <p:cNvPr id="5" name="Platshållare för sidfot 4">
            <a:extLst>
              <a:ext uri="{FF2B5EF4-FFF2-40B4-BE49-F238E27FC236}">
                <a16:creationId xmlns:a16="http://schemas.microsoft.com/office/drawing/2014/main" id="{5F6C4615-FA35-47CC-BAFF-09696DE9A2A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12B1979-C6E0-49F5-A444-24C4F014CFDB}"/>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3681731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963BBF-D16B-44DF-BF7F-C0C9A5ECF24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6C703DB-5B12-4FC8-8873-3F578E628E0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72ED231-AAD0-4D1D-B3E3-087F6C3373ED}"/>
              </a:ext>
            </a:extLst>
          </p:cNvPr>
          <p:cNvSpPr>
            <a:spLocks noGrp="1"/>
          </p:cNvSpPr>
          <p:nvPr>
            <p:ph type="dt" sz="half" idx="10"/>
          </p:nvPr>
        </p:nvSpPr>
        <p:spPr/>
        <p:txBody>
          <a:bodyPr/>
          <a:lstStyle/>
          <a:p>
            <a:fld id="{DFE8E44E-BE26-4896-8B87-9C86D4A483E5}" type="datetimeFigureOut">
              <a:rPr lang="sv-SE" smtClean="0"/>
              <a:t>2023-06-05</a:t>
            </a:fld>
            <a:endParaRPr lang="sv-SE"/>
          </a:p>
        </p:txBody>
      </p:sp>
      <p:sp>
        <p:nvSpPr>
          <p:cNvPr id="5" name="Platshållare för sidfot 4">
            <a:extLst>
              <a:ext uri="{FF2B5EF4-FFF2-40B4-BE49-F238E27FC236}">
                <a16:creationId xmlns:a16="http://schemas.microsoft.com/office/drawing/2014/main" id="{858CEED1-B95A-4027-A4EF-8AF1C38B94A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F38861-753E-438A-BFDF-2098043D2C32}"/>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2688301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212487-E3D5-46E7-89D9-DC5553B493E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129C6EAB-3C49-4AE5-A7BC-C43494856A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B7D1C21-CE69-45A4-994D-03B74BA31521}"/>
              </a:ext>
            </a:extLst>
          </p:cNvPr>
          <p:cNvSpPr>
            <a:spLocks noGrp="1"/>
          </p:cNvSpPr>
          <p:nvPr>
            <p:ph type="dt" sz="half" idx="10"/>
          </p:nvPr>
        </p:nvSpPr>
        <p:spPr/>
        <p:txBody>
          <a:bodyPr/>
          <a:lstStyle/>
          <a:p>
            <a:fld id="{DFE8E44E-BE26-4896-8B87-9C86D4A483E5}" type="datetimeFigureOut">
              <a:rPr lang="sv-SE" smtClean="0"/>
              <a:t>2023-06-05</a:t>
            </a:fld>
            <a:endParaRPr lang="sv-SE"/>
          </a:p>
        </p:txBody>
      </p:sp>
      <p:sp>
        <p:nvSpPr>
          <p:cNvPr id="5" name="Platshållare för sidfot 4">
            <a:extLst>
              <a:ext uri="{FF2B5EF4-FFF2-40B4-BE49-F238E27FC236}">
                <a16:creationId xmlns:a16="http://schemas.microsoft.com/office/drawing/2014/main" id="{CAF70622-720B-4D9D-9C03-461DEA9124F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473B49-D9F6-4699-B425-DF7B821E9DCA}"/>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1941531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0382D0-157C-4659-B2B4-7B00DA63D68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744ED6F-3E42-4CFF-9DCA-F477B2EEF4B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1729F08-0466-4943-8867-7CEBB13EC73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5A3BA43-CC05-4CF7-A76D-9F6F55886537}"/>
              </a:ext>
            </a:extLst>
          </p:cNvPr>
          <p:cNvSpPr>
            <a:spLocks noGrp="1"/>
          </p:cNvSpPr>
          <p:nvPr>
            <p:ph type="dt" sz="half" idx="10"/>
          </p:nvPr>
        </p:nvSpPr>
        <p:spPr/>
        <p:txBody>
          <a:bodyPr/>
          <a:lstStyle/>
          <a:p>
            <a:fld id="{DFE8E44E-BE26-4896-8B87-9C86D4A483E5}" type="datetimeFigureOut">
              <a:rPr lang="sv-SE" smtClean="0"/>
              <a:t>2023-06-05</a:t>
            </a:fld>
            <a:endParaRPr lang="sv-SE"/>
          </a:p>
        </p:txBody>
      </p:sp>
      <p:sp>
        <p:nvSpPr>
          <p:cNvPr id="6" name="Platshållare för sidfot 5">
            <a:extLst>
              <a:ext uri="{FF2B5EF4-FFF2-40B4-BE49-F238E27FC236}">
                <a16:creationId xmlns:a16="http://schemas.microsoft.com/office/drawing/2014/main" id="{C8AD9F21-000D-4BD4-A932-338C18AE05D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6F574BF-017F-4456-B0F9-E856F7D95F4A}"/>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700442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635496-A197-411D-98F6-FBFC05E7959C}"/>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C4B0BE6-2772-4C5A-98F9-573D8AF2F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A7A0B621-A693-4010-9E99-A75CDEE1C7AA}"/>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3B41544-E212-4EF0-BC94-8347A0F218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654C9AE-C022-4752-A32C-37266261CDD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735A20EE-EBF0-4555-826F-B35823A90DBD}"/>
              </a:ext>
            </a:extLst>
          </p:cNvPr>
          <p:cNvSpPr>
            <a:spLocks noGrp="1"/>
          </p:cNvSpPr>
          <p:nvPr>
            <p:ph type="dt" sz="half" idx="10"/>
          </p:nvPr>
        </p:nvSpPr>
        <p:spPr/>
        <p:txBody>
          <a:bodyPr/>
          <a:lstStyle/>
          <a:p>
            <a:fld id="{DFE8E44E-BE26-4896-8B87-9C86D4A483E5}" type="datetimeFigureOut">
              <a:rPr lang="sv-SE" smtClean="0"/>
              <a:t>2023-06-05</a:t>
            </a:fld>
            <a:endParaRPr lang="sv-SE"/>
          </a:p>
        </p:txBody>
      </p:sp>
      <p:sp>
        <p:nvSpPr>
          <p:cNvPr id="8" name="Platshållare för sidfot 7">
            <a:extLst>
              <a:ext uri="{FF2B5EF4-FFF2-40B4-BE49-F238E27FC236}">
                <a16:creationId xmlns:a16="http://schemas.microsoft.com/office/drawing/2014/main" id="{557ADECD-A0F2-40D0-BD83-09D5D74CF97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E3502E2-F4F9-41AA-AD24-3514C261B281}"/>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3460547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F16595-AF8E-48FA-BE4F-3B65844FAFF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633919C-3DB8-4877-AC1C-D1B483BCBEEF}"/>
              </a:ext>
            </a:extLst>
          </p:cNvPr>
          <p:cNvSpPr>
            <a:spLocks noGrp="1"/>
          </p:cNvSpPr>
          <p:nvPr>
            <p:ph type="dt" sz="half" idx="10"/>
          </p:nvPr>
        </p:nvSpPr>
        <p:spPr/>
        <p:txBody>
          <a:bodyPr/>
          <a:lstStyle/>
          <a:p>
            <a:fld id="{DFE8E44E-BE26-4896-8B87-9C86D4A483E5}" type="datetimeFigureOut">
              <a:rPr lang="sv-SE" smtClean="0"/>
              <a:t>2023-06-05</a:t>
            </a:fld>
            <a:endParaRPr lang="sv-SE"/>
          </a:p>
        </p:txBody>
      </p:sp>
      <p:sp>
        <p:nvSpPr>
          <p:cNvPr id="4" name="Platshållare för sidfot 3">
            <a:extLst>
              <a:ext uri="{FF2B5EF4-FFF2-40B4-BE49-F238E27FC236}">
                <a16:creationId xmlns:a16="http://schemas.microsoft.com/office/drawing/2014/main" id="{4986B1A0-3CD6-4171-AA70-220E6B7D6E3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A55B042-4C3D-45C8-9866-397130FE7A30}"/>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2831317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40DB82-0C40-4054-9648-C3F3D825FF37}"/>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BF20822-0C46-458C-83CA-39CDFC2BC7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A0C46D7-514B-4683-BCD6-A21BCAA05DD9}"/>
              </a:ext>
            </a:extLst>
          </p:cNvPr>
          <p:cNvSpPr>
            <a:spLocks noGrp="1"/>
          </p:cNvSpPr>
          <p:nvPr>
            <p:ph type="dt" sz="half" idx="10"/>
          </p:nvPr>
        </p:nvSpPr>
        <p:spPr/>
        <p:txBody>
          <a:bodyPr/>
          <a:lstStyle/>
          <a:p>
            <a:fld id="{0B1CDFC3-2E7D-40F7-9F93-3E6E92699791}" type="datetimeFigureOut">
              <a:rPr lang="sv-SE" smtClean="0"/>
              <a:t>2023-06-05</a:t>
            </a:fld>
            <a:endParaRPr lang="sv-SE"/>
          </a:p>
        </p:txBody>
      </p:sp>
      <p:sp>
        <p:nvSpPr>
          <p:cNvPr id="5" name="Platshållare för sidfot 4">
            <a:extLst>
              <a:ext uri="{FF2B5EF4-FFF2-40B4-BE49-F238E27FC236}">
                <a16:creationId xmlns:a16="http://schemas.microsoft.com/office/drawing/2014/main" id="{AA4BE0CC-9355-48B0-9169-B814223ADF5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880EB16-8CB3-42AF-8489-97535AE272FB}"/>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31690356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82E4728-2F0B-470E-8189-5EE39ABA6BAA}"/>
              </a:ext>
            </a:extLst>
          </p:cNvPr>
          <p:cNvSpPr>
            <a:spLocks noGrp="1"/>
          </p:cNvSpPr>
          <p:nvPr>
            <p:ph type="dt" sz="half" idx="10"/>
          </p:nvPr>
        </p:nvSpPr>
        <p:spPr/>
        <p:txBody>
          <a:bodyPr/>
          <a:lstStyle/>
          <a:p>
            <a:fld id="{DFE8E44E-BE26-4896-8B87-9C86D4A483E5}" type="datetimeFigureOut">
              <a:rPr lang="sv-SE" smtClean="0"/>
              <a:t>2023-06-05</a:t>
            </a:fld>
            <a:endParaRPr lang="sv-SE"/>
          </a:p>
        </p:txBody>
      </p:sp>
      <p:sp>
        <p:nvSpPr>
          <p:cNvPr id="3" name="Platshållare för sidfot 2">
            <a:extLst>
              <a:ext uri="{FF2B5EF4-FFF2-40B4-BE49-F238E27FC236}">
                <a16:creationId xmlns:a16="http://schemas.microsoft.com/office/drawing/2014/main" id="{78E0F243-0486-45AF-9FDE-BF92D8615A9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8E0009D-3E91-4C37-AC4E-7F8FD4718959}"/>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2846943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C5DF3C-A6AC-4B5D-85CE-F6CEF2FB183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4173954-B6F9-41A8-B88B-D0D9D09272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E9EC5E42-5DDB-4C6E-8B97-99FFBA253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719F6A4-9F54-45BA-A669-33077CC2468A}"/>
              </a:ext>
            </a:extLst>
          </p:cNvPr>
          <p:cNvSpPr>
            <a:spLocks noGrp="1"/>
          </p:cNvSpPr>
          <p:nvPr>
            <p:ph type="dt" sz="half" idx="10"/>
          </p:nvPr>
        </p:nvSpPr>
        <p:spPr/>
        <p:txBody>
          <a:bodyPr/>
          <a:lstStyle/>
          <a:p>
            <a:fld id="{DFE8E44E-BE26-4896-8B87-9C86D4A483E5}" type="datetimeFigureOut">
              <a:rPr lang="sv-SE" smtClean="0"/>
              <a:t>2023-06-05</a:t>
            </a:fld>
            <a:endParaRPr lang="sv-SE"/>
          </a:p>
        </p:txBody>
      </p:sp>
      <p:sp>
        <p:nvSpPr>
          <p:cNvPr id="6" name="Platshållare för sidfot 5">
            <a:extLst>
              <a:ext uri="{FF2B5EF4-FFF2-40B4-BE49-F238E27FC236}">
                <a16:creationId xmlns:a16="http://schemas.microsoft.com/office/drawing/2014/main" id="{849346D7-080D-4309-808F-6BFD1984797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E0833D2-F011-4385-AEE8-F640EF81A239}"/>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2512703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B838C6-F742-43E2-8D46-0E87B583879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A2DDDBC-FB5B-4D6F-8B18-C533D7990F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9F211891-EE63-481B-8C23-B5CEC50956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B5598FB-D5D3-4420-985B-4F903DA1A341}"/>
              </a:ext>
            </a:extLst>
          </p:cNvPr>
          <p:cNvSpPr>
            <a:spLocks noGrp="1"/>
          </p:cNvSpPr>
          <p:nvPr>
            <p:ph type="dt" sz="half" idx="10"/>
          </p:nvPr>
        </p:nvSpPr>
        <p:spPr/>
        <p:txBody>
          <a:bodyPr/>
          <a:lstStyle/>
          <a:p>
            <a:fld id="{DFE8E44E-BE26-4896-8B87-9C86D4A483E5}" type="datetimeFigureOut">
              <a:rPr lang="sv-SE" smtClean="0"/>
              <a:t>2023-06-05</a:t>
            </a:fld>
            <a:endParaRPr lang="sv-SE"/>
          </a:p>
        </p:txBody>
      </p:sp>
      <p:sp>
        <p:nvSpPr>
          <p:cNvPr id="6" name="Platshållare för sidfot 5">
            <a:extLst>
              <a:ext uri="{FF2B5EF4-FFF2-40B4-BE49-F238E27FC236}">
                <a16:creationId xmlns:a16="http://schemas.microsoft.com/office/drawing/2014/main" id="{CC66707E-7E6A-407B-8E43-E15CF07FE77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7EAFE1E-FF5B-4E63-AEE6-087E697CB4C8}"/>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3687620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BCF102-1695-4AA4-B9D6-25F8483F5F4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80B3FDA-8B50-4E4E-9C6F-9B4DC64F45A6}"/>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2F0B752-0B80-4C46-ADE9-718FE81C11E0}"/>
              </a:ext>
            </a:extLst>
          </p:cNvPr>
          <p:cNvSpPr>
            <a:spLocks noGrp="1"/>
          </p:cNvSpPr>
          <p:nvPr>
            <p:ph type="dt" sz="half" idx="10"/>
          </p:nvPr>
        </p:nvSpPr>
        <p:spPr/>
        <p:txBody>
          <a:bodyPr/>
          <a:lstStyle/>
          <a:p>
            <a:fld id="{DFE8E44E-BE26-4896-8B87-9C86D4A483E5}" type="datetimeFigureOut">
              <a:rPr lang="sv-SE" smtClean="0"/>
              <a:t>2023-06-05</a:t>
            </a:fld>
            <a:endParaRPr lang="sv-SE"/>
          </a:p>
        </p:txBody>
      </p:sp>
      <p:sp>
        <p:nvSpPr>
          <p:cNvPr id="5" name="Platshållare för sidfot 4">
            <a:extLst>
              <a:ext uri="{FF2B5EF4-FFF2-40B4-BE49-F238E27FC236}">
                <a16:creationId xmlns:a16="http://schemas.microsoft.com/office/drawing/2014/main" id="{16D6CD57-97F2-4926-B5AB-CEB910BA3D7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3D73AC7-BC03-462C-85FC-44E1B2795106}"/>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41254177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7042F52-8193-4C0F-8877-58D82112114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38BA8BA-42DD-4352-9E49-1E180AB4A8D4}"/>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217A6C8-1120-4665-913F-6959E8F3BAB3}"/>
              </a:ext>
            </a:extLst>
          </p:cNvPr>
          <p:cNvSpPr>
            <a:spLocks noGrp="1"/>
          </p:cNvSpPr>
          <p:nvPr>
            <p:ph type="dt" sz="half" idx="10"/>
          </p:nvPr>
        </p:nvSpPr>
        <p:spPr/>
        <p:txBody>
          <a:bodyPr/>
          <a:lstStyle/>
          <a:p>
            <a:fld id="{DFE8E44E-BE26-4896-8B87-9C86D4A483E5}" type="datetimeFigureOut">
              <a:rPr lang="sv-SE" smtClean="0"/>
              <a:t>2023-06-05</a:t>
            </a:fld>
            <a:endParaRPr lang="sv-SE"/>
          </a:p>
        </p:txBody>
      </p:sp>
      <p:sp>
        <p:nvSpPr>
          <p:cNvPr id="5" name="Platshållare för sidfot 4">
            <a:extLst>
              <a:ext uri="{FF2B5EF4-FFF2-40B4-BE49-F238E27FC236}">
                <a16:creationId xmlns:a16="http://schemas.microsoft.com/office/drawing/2014/main" id="{E2D4DEFD-E060-481B-B174-A28F9C2DCCE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0D44D75-C4AE-409D-B553-9A26F64D4C0F}"/>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508283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69B8D0-0A9D-4EBD-9F0E-2571EF7178E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834A014-F11F-434E-B8FB-F7AD47A7C7A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4D04FA9-8D2F-4A9A-BE29-C6B4AA9A79E3}"/>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FF59BFE-AF53-41E7-9E79-6CEAE2D89F0B}"/>
              </a:ext>
            </a:extLst>
          </p:cNvPr>
          <p:cNvSpPr>
            <a:spLocks noGrp="1"/>
          </p:cNvSpPr>
          <p:nvPr>
            <p:ph type="dt" sz="half" idx="10"/>
          </p:nvPr>
        </p:nvSpPr>
        <p:spPr/>
        <p:txBody>
          <a:bodyPr/>
          <a:lstStyle/>
          <a:p>
            <a:fld id="{0B1CDFC3-2E7D-40F7-9F93-3E6E92699791}" type="datetimeFigureOut">
              <a:rPr lang="sv-SE" smtClean="0"/>
              <a:t>2023-06-05</a:t>
            </a:fld>
            <a:endParaRPr lang="sv-SE"/>
          </a:p>
        </p:txBody>
      </p:sp>
      <p:sp>
        <p:nvSpPr>
          <p:cNvPr id="6" name="Platshållare för sidfot 5">
            <a:extLst>
              <a:ext uri="{FF2B5EF4-FFF2-40B4-BE49-F238E27FC236}">
                <a16:creationId xmlns:a16="http://schemas.microsoft.com/office/drawing/2014/main" id="{CE166AB6-3553-4903-9F0F-22513FED099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3A4C3B3-1B4E-4923-936B-AF13AFF0E10B}"/>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318035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5B4637-B39A-4DB6-BC2D-3DD268F1407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009F2DD-6E72-408F-894E-4BE2B7AC76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39CCF3F-7CB7-4826-BCDD-4E3FA4244C2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A5337801-0590-4DFC-8E27-BF4ECE20C6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ADAEE81-E256-4F62-8B28-BB1AF98BC00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2C9A2C5C-F9D7-4F30-8BF5-6FF47B0DADF7}"/>
              </a:ext>
            </a:extLst>
          </p:cNvPr>
          <p:cNvSpPr>
            <a:spLocks noGrp="1"/>
          </p:cNvSpPr>
          <p:nvPr>
            <p:ph type="dt" sz="half" idx="10"/>
          </p:nvPr>
        </p:nvSpPr>
        <p:spPr/>
        <p:txBody>
          <a:bodyPr/>
          <a:lstStyle/>
          <a:p>
            <a:fld id="{0B1CDFC3-2E7D-40F7-9F93-3E6E92699791}" type="datetimeFigureOut">
              <a:rPr lang="sv-SE" smtClean="0"/>
              <a:t>2023-06-05</a:t>
            </a:fld>
            <a:endParaRPr lang="sv-SE"/>
          </a:p>
        </p:txBody>
      </p:sp>
      <p:sp>
        <p:nvSpPr>
          <p:cNvPr id="8" name="Platshållare för sidfot 7">
            <a:extLst>
              <a:ext uri="{FF2B5EF4-FFF2-40B4-BE49-F238E27FC236}">
                <a16:creationId xmlns:a16="http://schemas.microsoft.com/office/drawing/2014/main" id="{2B4CBD2D-BBE0-4E31-944D-A3B7FA5E428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CF37412-AA7F-48E7-8028-0F616E035A3A}"/>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268083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F306BC-A3B6-4F14-BE41-02147282F3F4}"/>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B24272D-EDE6-473E-BB18-55D561D69FAA}"/>
              </a:ext>
            </a:extLst>
          </p:cNvPr>
          <p:cNvSpPr>
            <a:spLocks noGrp="1"/>
          </p:cNvSpPr>
          <p:nvPr>
            <p:ph type="dt" sz="half" idx="10"/>
          </p:nvPr>
        </p:nvSpPr>
        <p:spPr/>
        <p:txBody>
          <a:bodyPr/>
          <a:lstStyle/>
          <a:p>
            <a:fld id="{0B1CDFC3-2E7D-40F7-9F93-3E6E92699791}" type="datetimeFigureOut">
              <a:rPr lang="sv-SE" smtClean="0"/>
              <a:t>2023-06-05</a:t>
            </a:fld>
            <a:endParaRPr lang="sv-SE"/>
          </a:p>
        </p:txBody>
      </p:sp>
      <p:sp>
        <p:nvSpPr>
          <p:cNvPr id="4" name="Platshållare för sidfot 3">
            <a:extLst>
              <a:ext uri="{FF2B5EF4-FFF2-40B4-BE49-F238E27FC236}">
                <a16:creationId xmlns:a16="http://schemas.microsoft.com/office/drawing/2014/main" id="{52DE98FF-71C1-480F-86F3-D12ADC11750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5BC6AA2-BF8F-4D83-86B2-FB192E023CA6}"/>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4174646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3E00C95-2B95-4191-BA14-AC8CD799599B}"/>
              </a:ext>
            </a:extLst>
          </p:cNvPr>
          <p:cNvSpPr>
            <a:spLocks noGrp="1"/>
          </p:cNvSpPr>
          <p:nvPr>
            <p:ph type="dt" sz="half" idx="10"/>
          </p:nvPr>
        </p:nvSpPr>
        <p:spPr/>
        <p:txBody>
          <a:bodyPr/>
          <a:lstStyle/>
          <a:p>
            <a:fld id="{0B1CDFC3-2E7D-40F7-9F93-3E6E92699791}" type="datetimeFigureOut">
              <a:rPr lang="sv-SE" smtClean="0"/>
              <a:t>2023-06-05</a:t>
            </a:fld>
            <a:endParaRPr lang="sv-SE"/>
          </a:p>
        </p:txBody>
      </p:sp>
      <p:sp>
        <p:nvSpPr>
          <p:cNvPr id="3" name="Platshållare för sidfot 2">
            <a:extLst>
              <a:ext uri="{FF2B5EF4-FFF2-40B4-BE49-F238E27FC236}">
                <a16:creationId xmlns:a16="http://schemas.microsoft.com/office/drawing/2014/main" id="{6B804C25-AC86-412A-9DFF-34333033D75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3B9EF322-2406-4B19-AC82-920DEEC4AD70}"/>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4050586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3E4730-7CE9-4529-BED1-4F7FDAA7378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7905343-58E0-4663-8937-3F832FE943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6034120-D0CC-4B81-A7B6-7DAFC7D5B3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49FFB38-A9D9-4164-87D0-D668EB0C16CC}"/>
              </a:ext>
            </a:extLst>
          </p:cNvPr>
          <p:cNvSpPr>
            <a:spLocks noGrp="1"/>
          </p:cNvSpPr>
          <p:nvPr>
            <p:ph type="dt" sz="half" idx="10"/>
          </p:nvPr>
        </p:nvSpPr>
        <p:spPr/>
        <p:txBody>
          <a:bodyPr/>
          <a:lstStyle/>
          <a:p>
            <a:fld id="{0B1CDFC3-2E7D-40F7-9F93-3E6E92699791}" type="datetimeFigureOut">
              <a:rPr lang="sv-SE" smtClean="0"/>
              <a:t>2023-06-05</a:t>
            </a:fld>
            <a:endParaRPr lang="sv-SE"/>
          </a:p>
        </p:txBody>
      </p:sp>
      <p:sp>
        <p:nvSpPr>
          <p:cNvPr id="6" name="Platshållare för sidfot 5">
            <a:extLst>
              <a:ext uri="{FF2B5EF4-FFF2-40B4-BE49-F238E27FC236}">
                <a16:creationId xmlns:a16="http://schemas.microsoft.com/office/drawing/2014/main" id="{F1264E54-F110-49F5-B86C-E79A21590FB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F804EAD-9F69-41FF-BCAB-889F8DE5A415}"/>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325911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D548F4-10F4-4EB1-ABA8-F4C30FCFFBF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FA91EAC-55E7-4BB2-96E5-1DA7BA1548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D0CA4640-78BD-4B3E-BDCB-34F9F27ED1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4D8DC89-D817-49CA-BD83-A391E3801E05}"/>
              </a:ext>
            </a:extLst>
          </p:cNvPr>
          <p:cNvSpPr>
            <a:spLocks noGrp="1"/>
          </p:cNvSpPr>
          <p:nvPr>
            <p:ph type="dt" sz="half" idx="10"/>
          </p:nvPr>
        </p:nvSpPr>
        <p:spPr/>
        <p:txBody>
          <a:bodyPr/>
          <a:lstStyle/>
          <a:p>
            <a:fld id="{0B1CDFC3-2E7D-40F7-9F93-3E6E92699791}" type="datetimeFigureOut">
              <a:rPr lang="sv-SE" smtClean="0"/>
              <a:t>2023-06-05</a:t>
            </a:fld>
            <a:endParaRPr lang="sv-SE"/>
          </a:p>
        </p:txBody>
      </p:sp>
      <p:sp>
        <p:nvSpPr>
          <p:cNvPr id="6" name="Platshållare för sidfot 5">
            <a:extLst>
              <a:ext uri="{FF2B5EF4-FFF2-40B4-BE49-F238E27FC236}">
                <a16:creationId xmlns:a16="http://schemas.microsoft.com/office/drawing/2014/main" id="{AF76A4D6-138E-4469-A4FB-C6614D9040D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5FBDA16-8B07-4820-8CBD-B9A1905103D0}"/>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4100025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77F08DE-3529-4A3A-BB96-0CB1D21CD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079A294-9957-4E05-8DE2-FA5D2B8A3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25F367F-F5C1-42A7-9858-9E5B023AAA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CDFC3-2E7D-40F7-9F93-3E6E92699791}" type="datetimeFigureOut">
              <a:rPr lang="sv-SE" smtClean="0"/>
              <a:t>2023-06-05</a:t>
            </a:fld>
            <a:endParaRPr lang="sv-SE"/>
          </a:p>
        </p:txBody>
      </p:sp>
      <p:sp>
        <p:nvSpPr>
          <p:cNvPr id="5" name="Platshållare för sidfot 4">
            <a:extLst>
              <a:ext uri="{FF2B5EF4-FFF2-40B4-BE49-F238E27FC236}">
                <a16:creationId xmlns:a16="http://schemas.microsoft.com/office/drawing/2014/main" id="{AF8739A6-9644-4BCE-805E-9F745B7389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67054921-DE4C-441D-B84D-422535A596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BD6D8-9D7A-4601-BA00-4FCFEB3B4302}" type="slidenum">
              <a:rPr lang="sv-SE" smtClean="0"/>
              <a:t>‹#›</a:t>
            </a:fld>
            <a:endParaRPr lang="sv-SE"/>
          </a:p>
        </p:txBody>
      </p:sp>
    </p:spTree>
    <p:extLst>
      <p:ext uri="{BB962C8B-B14F-4D97-AF65-F5344CB8AC3E}">
        <p14:creationId xmlns:p14="http://schemas.microsoft.com/office/powerpoint/2010/main" val="28774746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555CCB3-AD63-49E9-ACC0-BD54FDB44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C930BE8-9FC9-4561-AA18-23019B3E40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71B6E65-9C1C-40E4-B671-0FE6094446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48ACF-76F5-4163-BBCA-4A830815DA02}" type="datetimeFigureOut">
              <a:rPr lang="sv-SE" smtClean="0"/>
              <a:t>2023-06-05</a:t>
            </a:fld>
            <a:endParaRPr lang="sv-SE"/>
          </a:p>
        </p:txBody>
      </p:sp>
      <p:sp>
        <p:nvSpPr>
          <p:cNvPr id="5" name="Platshållare för sidfot 4">
            <a:extLst>
              <a:ext uri="{FF2B5EF4-FFF2-40B4-BE49-F238E27FC236}">
                <a16:creationId xmlns:a16="http://schemas.microsoft.com/office/drawing/2014/main" id="{03864AC4-3004-4E4E-A00E-A207584866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A13072CB-692B-492B-BCC0-A22FDC697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285384-F5F3-4E90-BD9F-1820E79E3073}" type="slidenum">
              <a:rPr lang="sv-SE" smtClean="0"/>
              <a:t>‹#›</a:t>
            </a:fld>
            <a:endParaRPr lang="sv-SE"/>
          </a:p>
        </p:txBody>
      </p:sp>
    </p:spTree>
    <p:extLst>
      <p:ext uri="{BB962C8B-B14F-4D97-AF65-F5344CB8AC3E}">
        <p14:creationId xmlns:p14="http://schemas.microsoft.com/office/powerpoint/2010/main" val="177675461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53B1060-B107-4308-AA07-69C789EF7F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C18A8CF-4DEB-4872-AA14-BB041A355E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16370AD-FB3F-413A-8E4D-D4BC4E7C1B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8E44E-BE26-4896-8B87-9C86D4A483E5}" type="datetimeFigureOut">
              <a:rPr lang="sv-SE" smtClean="0"/>
              <a:t>2023-06-05</a:t>
            </a:fld>
            <a:endParaRPr lang="sv-SE"/>
          </a:p>
        </p:txBody>
      </p:sp>
      <p:sp>
        <p:nvSpPr>
          <p:cNvPr id="5" name="Platshållare för sidfot 4">
            <a:extLst>
              <a:ext uri="{FF2B5EF4-FFF2-40B4-BE49-F238E27FC236}">
                <a16:creationId xmlns:a16="http://schemas.microsoft.com/office/drawing/2014/main" id="{3AE5B7AE-2D04-4B8C-A736-826A7BE2BD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D69B7E58-985C-4DEC-A095-156384BD83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A2123-7471-4058-A173-D9D01A453487}" type="slidenum">
              <a:rPr lang="sv-SE" smtClean="0"/>
              <a:t>‹#›</a:t>
            </a:fld>
            <a:endParaRPr lang="sv-SE"/>
          </a:p>
        </p:txBody>
      </p:sp>
    </p:spTree>
    <p:extLst>
      <p:ext uri="{BB962C8B-B14F-4D97-AF65-F5344CB8AC3E}">
        <p14:creationId xmlns:p14="http://schemas.microsoft.com/office/powerpoint/2010/main" val="320314777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www.allagehub.se/" TargetMode="External"/><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863DB3-87B8-4F4C-B559-8A199A271239}"/>
              </a:ext>
            </a:extLst>
          </p:cNvPr>
          <p:cNvSpPr>
            <a:spLocks noGrp="1"/>
          </p:cNvSpPr>
          <p:nvPr>
            <p:ph type="title"/>
          </p:nvPr>
        </p:nvSpPr>
        <p:spPr/>
        <p:txBody>
          <a:bodyPr>
            <a:normAutofit/>
          </a:bodyPr>
          <a:lstStyle/>
          <a:p>
            <a:r>
              <a:rPr lang="sv-SE"/>
              <a:t>Utvärdera test</a:t>
            </a:r>
          </a:p>
        </p:txBody>
      </p:sp>
      <p:sp>
        <p:nvSpPr>
          <p:cNvPr id="4" name="Platshållare för text 3">
            <a:extLst>
              <a:ext uri="{FF2B5EF4-FFF2-40B4-BE49-F238E27FC236}">
                <a16:creationId xmlns:a16="http://schemas.microsoft.com/office/drawing/2014/main" id="{8C718198-6C9B-43BB-92BA-EFEE86A71577}"/>
              </a:ext>
            </a:extLst>
          </p:cNvPr>
          <p:cNvSpPr>
            <a:spLocks noGrp="1"/>
          </p:cNvSpPr>
          <p:nvPr>
            <p:ph type="body" idx="1"/>
          </p:nvPr>
        </p:nvSpPr>
        <p:spPr/>
        <p:txBody>
          <a:bodyPr>
            <a:normAutofit fontScale="92500" lnSpcReduction="20000"/>
          </a:bodyPr>
          <a:lstStyle/>
          <a:p>
            <a:pPr marL="342900" indent="-342900">
              <a:buFontTx/>
              <a:buChar char="-"/>
            </a:pPr>
            <a:r>
              <a:rPr lang="sv-SE"/>
              <a:t>Dokumentera data under test</a:t>
            </a:r>
          </a:p>
          <a:p>
            <a:pPr marL="342900" indent="-342900">
              <a:buFontTx/>
              <a:buChar char="-"/>
            </a:pPr>
            <a:r>
              <a:rPr lang="sv-SE"/>
              <a:t>Presentera och analysera</a:t>
            </a:r>
          </a:p>
          <a:p>
            <a:pPr marL="342900" indent="-342900">
              <a:buFontTx/>
              <a:buChar char="-"/>
            </a:pPr>
            <a:r>
              <a:rPr lang="sv-SE"/>
              <a:t>Sammanställ resultat i Slutrapport</a:t>
            </a:r>
          </a:p>
          <a:p>
            <a:pPr marL="342900" indent="-342900">
              <a:buFontTx/>
              <a:buChar char="-"/>
            </a:pPr>
            <a:r>
              <a:rPr lang="sv-SE"/>
              <a:t>Ta hand om idéer i Fixarlistan</a:t>
            </a:r>
          </a:p>
        </p:txBody>
      </p:sp>
    </p:spTree>
    <p:extLst>
      <p:ext uri="{BB962C8B-B14F-4D97-AF65-F5344CB8AC3E}">
        <p14:creationId xmlns:p14="http://schemas.microsoft.com/office/powerpoint/2010/main" val="1109933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emhörning 5">
            <a:extLst>
              <a:ext uri="{FF2B5EF4-FFF2-40B4-BE49-F238E27FC236}">
                <a16:creationId xmlns:a16="http://schemas.microsoft.com/office/drawing/2014/main" id="{B4BC41DC-AD5A-4700-8903-A1E17C63F7B4}"/>
              </a:ext>
            </a:extLst>
          </p:cNvPr>
          <p:cNvSpPr>
            <a:spLocks noChangeArrowheads="1"/>
          </p:cNvSpPr>
          <p:nvPr/>
        </p:nvSpPr>
        <p:spPr bwMode="auto">
          <a:xfrm>
            <a:off x="9626316" y="2422533"/>
            <a:ext cx="2335595" cy="1930771"/>
          </a:xfrm>
          <a:prstGeom prst="roundRect">
            <a:avLst/>
          </a:prstGeom>
          <a:solidFill>
            <a:srgbClr val="D687A7"/>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1800" b="1" i="0" u="none" strike="noStrike" kern="1200" cap="none" spc="0" normalizeH="0" baseline="0" noProof="0">
                <a:ln>
                  <a:noFill/>
                </a:ln>
                <a:solidFill>
                  <a:prstClr val="black"/>
                </a:solidFill>
                <a:effectLst/>
                <a:uLnTx/>
                <a:uFillTx/>
                <a:latin typeface="Calibri" panose="020F0502020204030204" pitchFamily="34" charset="0"/>
                <a:ea typeface="+mn-ea"/>
                <a:cs typeface="Times New Roman" panose="02020603050405020304" pitchFamily="18" charset="0"/>
              </a:rPr>
              <a:t>Överlämna Slutrapport</a:t>
            </a:r>
            <a:r>
              <a:rPr lang="sv-SE" altLang="sv-SE" b="1">
                <a:solidFill>
                  <a:prstClr val="black"/>
                </a:solidFill>
                <a:latin typeface="Calibri" panose="020F0502020204030204" pitchFamily="34" charset="0"/>
                <a:cs typeface="Times New Roman" panose="02020603050405020304" pitchFamily="18" charset="0"/>
              </a:rPr>
              <a:t> till mottagare</a:t>
            </a:r>
            <a:endParaRPr kumimoji="0" lang="sv-SE" altLang="sv-SE" sz="1800" b="1" i="0" u="none" strike="noStrike" kern="1200" cap="none" spc="0" normalizeH="0" baseline="0" noProof="0">
              <a:ln>
                <a:noFill/>
              </a:ln>
              <a:solidFill>
                <a:prstClr val="black"/>
              </a:solidFill>
              <a:effectLst/>
              <a:uLnTx/>
              <a:uFillTx/>
              <a:latin typeface="Calibri" panose="020F0502020204030204" pitchFamily="34" charset="0"/>
              <a:ea typeface="+mn-ea"/>
              <a:cs typeface="Times New Roman" panose="02020603050405020304" pitchFamily="18" charset="0"/>
            </a:endParaRPr>
          </a:p>
        </p:txBody>
      </p:sp>
      <p:cxnSp>
        <p:nvCxnSpPr>
          <p:cNvPr id="63" name="Rak pilkoppling 62">
            <a:extLst>
              <a:ext uri="{FF2B5EF4-FFF2-40B4-BE49-F238E27FC236}">
                <a16:creationId xmlns:a16="http://schemas.microsoft.com/office/drawing/2014/main" id="{CAE8F2E0-2BE7-4020-9543-574BF9D44914}"/>
              </a:ext>
            </a:extLst>
          </p:cNvPr>
          <p:cNvCxnSpPr>
            <a:cxnSpLocks/>
          </p:cNvCxnSpPr>
          <p:nvPr/>
        </p:nvCxnSpPr>
        <p:spPr>
          <a:xfrm>
            <a:off x="9357970" y="3274280"/>
            <a:ext cx="42862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8" name="Grupp 17">
            <a:extLst>
              <a:ext uri="{FF2B5EF4-FFF2-40B4-BE49-F238E27FC236}">
                <a16:creationId xmlns:a16="http://schemas.microsoft.com/office/drawing/2014/main" id="{17051546-80A0-4CDC-A774-5DC3B7455C32}"/>
              </a:ext>
            </a:extLst>
          </p:cNvPr>
          <p:cNvGrpSpPr/>
          <p:nvPr/>
        </p:nvGrpSpPr>
        <p:grpSpPr>
          <a:xfrm>
            <a:off x="7346307" y="2206871"/>
            <a:ext cx="2112883" cy="1057110"/>
            <a:chOff x="7301094" y="2325688"/>
            <a:chExt cx="2112883" cy="1057110"/>
          </a:xfrm>
        </p:grpSpPr>
        <p:sp>
          <p:nvSpPr>
            <p:cNvPr id="41" name="Rektangel: rundade hörn 40">
              <a:extLst>
                <a:ext uri="{FF2B5EF4-FFF2-40B4-BE49-F238E27FC236}">
                  <a16:creationId xmlns:a16="http://schemas.microsoft.com/office/drawing/2014/main" id="{25B2ACA8-5871-459F-AE03-A433008DC772}"/>
                </a:ext>
              </a:extLst>
            </p:cNvPr>
            <p:cNvSpPr/>
            <p:nvPr/>
          </p:nvSpPr>
          <p:spPr>
            <a:xfrm>
              <a:off x="7301094" y="2325688"/>
              <a:ext cx="2086677" cy="1057110"/>
            </a:xfrm>
            <a:prstGeom prst="roundRect">
              <a:avLst>
                <a:gd name="adj" fmla="val 10000"/>
              </a:avLst>
            </a:prstGeom>
            <a:solidFill>
              <a:srgbClr val="BBD4C5"/>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r>
                <a:rPr lang="sv-SE" sz="1600"/>
                <a:t>Formulera </a:t>
              </a:r>
            </a:p>
            <a:p>
              <a:pPr algn="ctr"/>
              <a:r>
                <a:rPr lang="sv-SE" sz="1600"/>
                <a:t>resultat från test</a:t>
              </a:r>
            </a:p>
          </p:txBody>
        </p:sp>
        <p:grpSp>
          <p:nvGrpSpPr>
            <p:cNvPr id="6" name="Grupp 5">
              <a:extLst>
                <a:ext uri="{FF2B5EF4-FFF2-40B4-BE49-F238E27FC236}">
                  <a16:creationId xmlns:a16="http://schemas.microsoft.com/office/drawing/2014/main" id="{17CEDBB1-5E02-4F7C-BB9B-08EA2574CEB5}"/>
                </a:ext>
              </a:extLst>
            </p:cNvPr>
            <p:cNvGrpSpPr/>
            <p:nvPr/>
          </p:nvGrpSpPr>
          <p:grpSpPr>
            <a:xfrm>
              <a:off x="8987591" y="2339169"/>
              <a:ext cx="426386" cy="347050"/>
              <a:chOff x="5087089" y="825370"/>
              <a:chExt cx="899764" cy="850854"/>
            </a:xfrm>
          </p:grpSpPr>
          <p:pic>
            <p:nvPicPr>
              <p:cNvPr id="79" name="Bild 78" descr="Dokument">
                <a:extLst>
                  <a:ext uri="{FF2B5EF4-FFF2-40B4-BE49-F238E27FC236}">
                    <a16:creationId xmlns:a16="http://schemas.microsoft.com/office/drawing/2014/main" id="{E0E083A7-4217-4C8F-BC21-4BF0E39363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87089" y="825370"/>
                <a:ext cx="764400" cy="850854"/>
              </a:xfrm>
              <a:prstGeom prst="rect">
                <a:avLst/>
              </a:prstGeom>
            </p:spPr>
          </p:pic>
          <p:pic>
            <p:nvPicPr>
              <p:cNvPr id="80" name="Bild 79" descr="Blyertspenna">
                <a:extLst>
                  <a:ext uri="{FF2B5EF4-FFF2-40B4-BE49-F238E27FC236}">
                    <a16:creationId xmlns:a16="http://schemas.microsoft.com/office/drawing/2014/main" id="{443FC277-D1D4-4B60-A05E-9D8C47D405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79653" y="881988"/>
                <a:ext cx="607200" cy="527093"/>
              </a:xfrm>
              <a:prstGeom prst="rect">
                <a:avLst/>
              </a:prstGeom>
            </p:spPr>
          </p:pic>
        </p:grpSp>
      </p:grpSp>
      <p:sp>
        <p:nvSpPr>
          <p:cNvPr id="78" name="Rektangel: rundade hörn 77">
            <a:extLst>
              <a:ext uri="{FF2B5EF4-FFF2-40B4-BE49-F238E27FC236}">
                <a16:creationId xmlns:a16="http://schemas.microsoft.com/office/drawing/2014/main" id="{3E3FEF1D-A076-4C34-9461-77670902179B}"/>
              </a:ext>
            </a:extLst>
          </p:cNvPr>
          <p:cNvSpPr/>
          <p:nvPr/>
        </p:nvSpPr>
        <p:spPr>
          <a:xfrm>
            <a:off x="7361647" y="3307841"/>
            <a:ext cx="2086677" cy="1057116"/>
          </a:xfrm>
          <a:prstGeom prst="roundRect">
            <a:avLst>
              <a:gd name="adj" fmla="val 10000"/>
            </a:avLst>
          </a:prstGeom>
          <a:solidFill>
            <a:srgbClr val="BBD4C5"/>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r>
              <a:rPr lang="sv-SE" sz="1600"/>
              <a:t>Ta ställning till implementering</a:t>
            </a:r>
          </a:p>
        </p:txBody>
      </p:sp>
      <p:grpSp>
        <p:nvGrpSpPr>
          <p:cNvPr id="29" name="Grupp 28">
            <a:extLst>
              <a:ext uri="{FF2B5EF4-FFF2-40B4-BE49-F238E27FC236}">
                <a16:creationId xmlns:a16="http://schemas.microsoft.com/office/drawing/2014/main" id="{1FF7DFBD-FFF4-44DC-A2E7-AE5A416C8528}"/>
              </a:ext>
            </a:extLst>
          </p:cNvPr>
          <p:cNvGrpSpPr/>
          <p:nvPr/>
        </p:nvGrpSpPr>
        <p:grpSpPr>
          <a:xfrm>
            <a:off x="2168962" y="1481181"/>
            <a:ext cx="2713815" cy="676261"/>
            <a:chOff x="1775056" y="0"/>
            <a:chExt cx="1697667" cy="6004875"/>
          </a:xfrm>
        </p:grpSpPr>
        <p:sp>
          <p:nvSpPr>
            <p:cNvPr id="30" name="Rektangel: rundade hörn 29">
              <a:extLst>
                <a:ext uri="{FF2B5EF4-FFF2-40B4-BE49-F238E27FC236}">
                  <a16:creationId xmlns:a16="http://schemas.microsoft.com/office/drawing/2014/main" id="{7E64BE0B-EA98-4E07-8E90-CE5A58CAA828}"/>
                </a:ext>
              </a:extLst>
            </p:cNvPr>
            <p:cNvSpPr/>
            <p:nvPr/>
          </p:nvSpPr>
          <p:spPr>
            <a:xfrm>
              <a:off x="1775056" y="0"/>
              <a:ext cx="1697667" cy="6004875"/>
            </a:xfrm>
            <a:prstGeom prst="roundRect">
              <a:avLst>
                <a:gd name="adj" fmla="val 10000"/>
              </a:avLst>
            </a:prstGeom>
            <a:solidFill>
              <a:srgbClr val="EAC3D3"/>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Datainsamling enligt Testplan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31" name="Rektangel: rundade hörn 4">
              <a:extLst>
                <a:ext uri="{FF2B5EF4-FFF2-40B4-BE49-F238E27FC236}">
                  <a16:creationId xmlns:a16="http://schemas.microsoft.com/office/drawing/2014/main" id="{B877B13F-6022-4ACD-86C7-A255CF726BCE}"/>
                </a:ext>
              </a:extLst>
            </p:cNvPr>
            <p:cNvSpPr txBox="1"/>
            <p:nvPr/>
          </p:nvSpPr>
          <p:spPr>
            <a:xfrm>
              <a:off x="1775056" y="0"/>
              <a:ext cx="1697667" cy="60048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sv-SE" sz="20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sv-SE" sz="20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grpSp>
      <p:grpSp>
        <p:nvGrpSpPr>
          <p:cNvPr id="107" name="Grupp 106">
            <a:extLst>
              <a:ext uri="{FF2B5EF4-FFF2-40B4-BE49-F238E27FC236}">
                <a16:creationId xmlns:a16="http://schemas.microsoft.com/office/drawing/2014/main" id="{CFDF0347-82AB-43B1-9BF8-324AD06028EC}"/>
              </a:ext>
            </a:extLst>
          </p:cNvPr>
          <p:cNvGrpSpPr/>
          <p:nvPr/>
        </p:nvGrpSpPr>
        <p:grpSpPr>
          <a:xfrm>
            <a:off x="2593589" y="2088298"/>
            <a:ext cx="2289188" cy="2992587"/>
            <a:chOff x="650908" y="749973"/>
            <a:chExt cx="1820752" cy="3498181"/>
          </a:xfrm>
        </p:grpSpPr>
        <p:sp>
          <p:nvSpPr>
            <p:cNvPr id="81" name="Höger klammerparentes 80">
              <a:extLst>
                <a:ext uri="{FF2B5EF4-FFF2-40B4-BE49-F238E27FC236}">
                  <a16:creationId xmlns:a16="http://schemas.microsoft.com/office/drawing/2014/main" id="{687E592F-07BC-4A7D-9C1F-CF8AC620D725}"/>
                </a:ext>
              </a:extLst>
            </p:cNvPr>
            <p:cNvSpPr/>
            <p:nvPr/>
          </p:nvSpPr>
          <p:spPr>
            <a:xfrm>
              <a:off x="2173485" y="749973"/>
              <a:ext cx="298175" cy="3498180"/>
            </a:xfrm>
            <a:prstGeom prst="rightBrace">
              <a:avLst>
                <a:gd name="adj1" fmla="val 8333"/>
                <a:gd name="adj2" fmla="val 46519"/>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2" name="Grupp 81">
              <a:extLst>
                <a:ext uri="{FF2B5EF4-FFF2-40B4-BE49-F238E27FC236}">
                  <a16:creationId xmlns:a16="http://schemas.microsoft.com/office/drawing/2014/main" id="{C75D4A5E-C7EB-4EA9-90A7-CD272FF88F9E}"/>
                </a:ext>
              </a:extLst>
            </p:cNvPr>
            <p:cNvGrpSpPr/>
            <p:nvPr/>
          </p:nvGrpSpPr>
          <p:grpSpPr>
            <a:xfrm>
              <a:off x="650908" y="810083"/>
              <a:ext cx="1443060" cy="3438071"/>
              <a:chOff x="660796" y="1325043"/>
              <a:chExt cx="1443060" cy="3438071"/>
            </a:xfrm>
          </p:grpSpPr>
          <p:grpSp>
            <p:nvGrpSpPr>
              <p:cNvPr id="83" name="Grupp 82">
                <a:extLst>
                  <a:ext uri="{FF2B5EF4-FFF2-40B4-BE49-F238E27FC236}">
                    <a16:creationId xmlns:a16="http://schemas.microsoft.com/office/drawing/2014/main" id="{E01EC873-6E1C-4ECC-A58D-58791AA71263}"/>
                  </a:ext>
                </a:extLst>
              </p:cNvPr>
              <p:cNvGrpSpPr/>
              <p:nvPr/>
            </p:nvGrpSpPr>
            <p:grpSpPr>
              <a:xfrm>
                <a:off x="676744" y="1325043"/>
                <a:ext cx="1414722" cy="707361"/>
                <a:chOff x="1916528" y="3226024"/>
                <a:chExt cx="1414722" cy="707361"/>
              </a:xfrm>
            </p:grpSpPr>
            <p:sp>
              <p:nvSpPr>
                <p:cNvPr id="102" name="Rektangel: rundade hörn 101">
                  <a:extLst>
                    <a:ext uri="{FF2B5EF4-FFF2-40B4-BE49-F238E27FC236}">
                      <a16:creationId xmlns:a16="http://schemas.microsoft.com/office/drawing/2014/main" id="{A7E11FA8-43CA-4F88-8CA0-DD1E6133FB75}"/>
                    </a:ext>
                  </a:extLst>
                </p:cNvPr>
                <p:cNvSpPr/>
                <p:nvPr/>
              </p:nvSpPr>
              <p:spPr>
                <a:xfrm>
                  <a:off x="1916528" y="3226024"/>
                  <a:ext cx="1414722" cy="707361"/>
                </a:xfrm>
                <a:prstGeom prst="roundRect">
                  <a:avLst>
                    <a:gd name="adj" fmla="val 10000"/>
                  </a:avLst>
                </a:prstGeom>
                <a:solidFill>
                  <a:srgbClr val="D687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3" name="Rektangel: rundade hörn 4">
                  <a:extLst>
                    <a:ext uri="{FF2B5EF4-FFF2-40B4-BE49-F238E27FC236}">
                      <a16:creationId xmlns:a16="http://schemas.microsoft.com/office/drawing/2014/main" id="{0E605F00-5D49-47D8-A57F-362EA2838D1A}"/>
                    </a:ext>
                  </a:extLst>
                </p:cNvPr>
                <p:cNvSpPr txBox="1"/>
                <p:nvPr/>
              </p:nvSpPr>
              <p:spPr>
                <a:xfrm>
                  <a:off x="1937246" y="3246742"/>
                  <a:ext cx="1373286" cy="6659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1800" b="0" i="0" u="none" strike="noStrike" kern="1200" cap="none" spc="0" normalizeH="0" baseline="0" noProof="0">
                      <a:ln>
                        <a:noFill/>
                      </a:ln>
                      <a:solidFill>
                        <a:prstClr val="white"/>
                      </a:solidFill>
                      <a:effectLst/>
                      <a:uLnTx/>
                      <a:uFillTx/>
                      <a:latin typeface="Calibri"/>
                      <a:ea typeface="+mn-ea"/>
                      <a:cs typeface="+mn-cs"/>
                    </a:rPr>
                    <a:t>Social </a:t>
                  </a:r>
                  <a:r>
                    <a:rPr kumimoji="0" lang="sv-SE" sz="1800" b="0" i="0" u="none" strike="noStrike" kern="1200" cap="none" spc="0" normalizeH="0" baseline="0" noProof="0" err="1">
                      <a:ln>
                        <a:noFill/>
                      </a:ln>
                      <a:solidFill>
                        <a:prstClr val="white"/>
                      </a:solidFill>
                      <a:effectLst/>
                      <a:uLnTx/>
                      <a:uFillTx/>
                      <a:latin typeface="Calibri"/>
                      <a:ea typeface="+mn-ea"/>
                      <a:cs typeface="+mn-cs"/>
                    </a:rPr>
                    <a:t>doku-mentation</a:t>
                  </a: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4" name="Grupp 83">
                <a:extLst>
                  <a:ext uri="{FF2B5EF4-FFF2-40B4-BE49-F238E27FC236}">
                    <a16:creationId xmlns:a16="http://schemas.microsoft.com/office/drawing/2014/main" id="{1F0F3306-97DA-444A-90A6-6740E43B24CB}"/>
                  </a:ext>
                </a:extLst>
              </p:cNvPr>
              <p:cNvGrpSpPr/>
              <p:nvPr/>
            </p:nvGrpSpPr>
            <p:grpSpPr>
              <a:xfrm>
                <a:off x="668416" y="3604336"/>
                <a:ext cx="1435440" cy="547560"/>
                <a:chOff x="1895810" y="3226024"/>
                <a:chExt cx="1435440" cy="707361"/>
              </a:xfrm>
            </p:grpSpPr>
            <p:sp>
              <p:nvSpPr>
                <p:cNvPr id="100" name="Rektangel: rundade hörn 99">
                  <a:extLst>
                    <a:ext uri="{FF2B5EF4-FFF2-40B4-BE49-F238E27FC236}">
                      <a16:creationId xmlns:a16="http://schemas.microsoft.com/office/drawing/2014/main" id="{74AEE886-2058-43C3-8D29-8480D3F554CE}"/>
                    </a:ext>
                  </a:extLst>
                </p:cNvPr>
                <p:cNvSpPr/>
                <p:nvPr/>
              </p:nvSpPr>
              <p:spPr>
                <a:xfrm>
                  <a:off x="1916528" y="3226024"/>
                  <a:ext cx="1414722" cy="707361"/>
                </a:xfrm>
                <a:prstGeom prst="roundRect">
                  <a:avLst>
                    <a:gd name="adj" fmla="val 10000"/>
                  </a:avLst>
                </a:prstGeom>
                <a:solidFill>
                  <a:srgbClr val="D687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1" name="Rektangel: rundade hörn 4">
                  <a:extLst>
                    <a:ext uri="{FF2B5EF4-FFF2-40B4-BE49-F238E27FC236}">
                      <a16:creationId xmlns:a16="http://schemas.microsoft.com/office/drawing/2014/main" id="{FDA66A0B-ED51-4EFE-A20B-F42A77D53F85}"/>
                    </a:ext>
                  </a:extLst>
                </p:cNvPr>
                <p:cNvSpPr txBox="1"/>
                <p:nvPr/>
              </p:nvSpPr>
              <p:spPr>
                <a:xfrm>
                  <a:off x="1895810" y="3260591"/>
                  <a:ext cx="1373286" cy="6659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1800" b="0" i="0" u="none" strike="noStrike" kern="1200" cap="none" spc="0" normalizeH="0" baseline="0" noProof="0">
                      <a:ln>
                        <a:noFill/>
                      </a:ln>
                      <a:solidFill>
                        <a:prstClr val="white"/>
                      </a:solidFill>
                      <a:effectLst/>
                      <a:uLnTx/>
                      <a:uFillTx/>
                      <a:latin typeface="Calibri"/>
                      <a:ea typeface="+mn-ea"/>
                      <a:cs typeface="+mn-cs"/>
                    </a:rPr>
                    <a:t>Observation</a:t>
                  </a:r>
                </a:p>
              </p:txBody>
            </p:sp>
          </p:grpSp>
          <p:grpSp>
            <p:nvGrpSpPr>
              <p:cNvPr id="86" name="Grupp 85">
                <a:extLst>
                  <a:ext uri="{FF2B5EF4-FFF2-40B4-BE49-F238E27FC236}">
                    <a16:creationId xmlns:a16="http://schemas.microsoft.com/office/drawing/2014/main" id="{4F79CB62-F1FE-4A1E-AC82-D24A3DBF4EC0}"/>
                  </a:ext>
                </a:extLst>
              </p:cNvPr>
              <p:cNvGrpSpPr/>
              <p:nvPr/>
            </p:nvGrpSpPr>
            <p:grpSpPr>
              <a:xfrm>
                <a:off x="689134" y="4182349"/>
                <a:ext cx="1414722" cy="580765"/>
                <a:chOff x="1916528" y="3226024"/>
                <a:chExt cx="1414722" cy="707361"/>
              </a:xfrm>
            </p:grpSpPr>
            <p:sp>
              <p:nvSpPr>
                <p:cNvPr id="96" name="Rektangel: rundade hörn 95">
                  <a:extLst>
                    <a:ext uri="{FF2B5EF4-FFF2-40B4-BE49-F238E27FC236}">
                      <a16:creationId xmlns:a16="http://schemas.microsoft.com/office/drawing/2014/main" id="{E08C4A29-B3F8-494C-8B18-5C96432CEF68}"/>
                    </a:ext>
                  </a:extLst>
                </p:cNvPr>
                <p:cNvSpPr/>
                <p:nvPr/>
              </p:nvSpPr>
              <p:spPr>
                <a:xfrm>
                  <a:off x="1916528" y="3226024"/>
                  <a:ext cx="1414722" cy="707361"/>
                </a:xfrm>
                <a:prstGeom prst="roundRect">
                  <a:avLst>
                    <a:gd name="adj" fmla="val 10000"/>
                  </a:avLst>
                </a:prstGeom>
                <a:solidFill>
                  <a:srgbClr val="D687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7" name="Rektangel: rundade hörn 4">
                  <a:extLst>
                    <a:ext uri="{FF2B5EF4-FFF2-40B4-BE49-F238E27FC236}">
                      <a16:creationId xmlns:a16="http://schemas.microsoft.com/office/drawing/2014/main" id="{54F3548E-8E4E-4440-B692-5ACFB9267523}"/>
                    </a:ext>
                  </a:extLst>
                </p:cNvPr>
                <p:cNvSpPr txBox="1"/>
                <p:nvPr/>
              </p:nvSpPr>
              <p:spPr>
                <a:xfrm>
                  <a:off x="1937246" y="3246741"/>
                  <a:ext cx="1373286" cy="686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1800" b="0" i="0" u="none" strike="noStrike" kern="1200" cap="none" spc="0" normalizeH="0" baseline="0" noProof="0">
                      <a:ln>
                        <a:noFill/>
                      </a:ln>
                      <a:solidFill>
                        <a:prstClr val="white"/>
                      </a:solidFill>
                      <a:effectLst/>
                      <a:uLnTx/>
                      <a:uFillTx/>
                      <a:latin typeface="Calibri"/>
                      <a:ea typeface="+mn-ea"/>
                      <a:cs typeface="+mn-cs"/>
                    </a:rPr>
                    <a:t>Enkät</a:t>
                  </a:r>
                </a:p>
              </p:txBody>
            </p:sp>
          </p:grpSp>
          <p:grpSp>
            <p:nvGrpSpPr>
              <p:cNvPr id="87" name="Grupp 86">
                <a:extLst>
                  <a:ext uri="{FF2B5EF4-FFF2-40B4-BE49-F238E27FC236}">
                    <a16:creationId xmlns:a16="http://schemas.microsoft.com/office/drawing/2014/main" id="{F0D8A69D-C6B7-436F-BC9F-68F3C8181639}"/>
                  </a:ext>
                </a:extLst>
              </p:cNvPr>
              <p:cNvGrpSpPr/>
              <p:nvPr/>
            </p:nvGrpSpPr>
            <p:grpSpPr>
              <a:xfrm>
                <a:off x="676744" y="2076673"/>
                <a:ext cx="1424262" cy="758864"/>
                <a:chOff x="1916528" y="3205306"/>
                <a:chExt cx="1424262" cy="728079"/>
              </a:xfrm>
            </p:grpSpPr>
            <p:sp>
              <p:nvSpPr>
                <p:cNvPr id="94" name="Rektangel: rundade hörn 93">
                  <a:extLst>
                    <a:ext uri="{FF2B5EF4-FFF2-40B4-BE49-F238E27FC236}">
                      <a16:creationId xmlns:a16="http://schemas.microsoft.com/office/drawing/2014/main" id="{8F01F034-3687-4760-805A-6095D68B7794}"/>
                    </a:ext>
                  </a:extLst>
                </p:cNvPr>
                <p:cNvSpPr/>
                <p:nvPr/>
              </p:nvSpPr>
              <p:spPr>
                <a:xfrm>
                  <a:off x="1916528" y="3226024"/>
                  <a:ext cx="1414722" cy="707361"/>
                </a:xfrm>
                <a:prstGeom prst="roundRect">
                  <a:avLst>
                    <a:gd name="adj" fmla="val 10000"/>
                  </a:avLst>
                </a:prstGeom>
                <a:solidFill>
                  <a:srgbClr val="D687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5" name="Rektangel: rundade hörn 4">
                  <a:extLst>
                    <a:ext uri="{FF2B5EF4-FFF2-40B4-BE49-F238E27FC236}">
                      <a16:creationId xmlns:a16="http://schemas.microsoft.com/office/drawing/2014/main" id="{97FB4754-FC51-469E-9044-7DAF1322B8F8}"/>
                    </a:ext>
                  </a:extLst>
                </p:cNvPr>
                <p:cNvSpPr txBox="1"/>
                <p:nvPr/>
              </p:nvSpPr>
              <p:spPr>
                <a:xfrm>
                  <a:off x="1967504" y="3205306"/>
                  <a:ext cx="1373286" cy="7183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1800" b="0" i="0" u="none" strike="noStrike" kern="1200" cap="none" spc="0" normalizeH="0" baseline="0" noProof="0" err="1">
                      <a:ln>
                        <a:noFill/>
                      </a:ln>
                      <a:solidFill>
                        <a:prstClr val="white"/>
                      </a:solidFill>
                      <a:effectLst/>
                      <a:uLnTx/>
                      <a:uFillTx/>
                      <a:latin typeface="Calibri"/>
                      <a:ea typeface="+mn-ea"/>
                      <a:cs typeface="+mn-cs"/>
                    </a:rPr>
                    <a:t>Verksamhets-system</a:t>
                  </a: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8" name="Grupp 87">
                <a:extLst>
                  <a:ext uri="{FF2B5EF4-FFF2-40B4-BE49-F238E27FC236}">
                    <a16:creationId xmlns:a16="http://schemas.microsoft.com/office/drawing/2014/main" id="{EBF9C8FC-BEC2-46D1-9E06-DC69D869182A}"/>
                  </a:ext>
                </a:extLst>
              </p:cNvPr>
              <p:cNvGrpSpPr/>
              <p:nvPr/>
            </p:nvGrpSpPr>
            <p:grpSpPr>
              <a:xfrm>
                <a:off x="660796" y="2889631"/>
                <a:ext cx="1435440" cy="666678"/>
                <a:chOff x="1895810" y="3226024"/>
                <a:chExt cx="1435440" cy="707361"/>
              </a:xfrm>
            </p:grpSpPr>
            <p:sp>
              <p:nvSpPr>
                <p:cNvPr id="92" name="Rektangel: rundade hörn 91">
                  <a:extLst>
                    <a:ext uri="{FF2B5EF4-FFF2-40B4-BE49-F238E27FC236}">
                      <a16:creationId xmlns:a16="http://schemas.microsoft.com/office/drawing/2014/main" id="{B8144F5E-5940-461D-A328-3C4F0D2275B6}"/>
                    </a:ext>
                  </a:extLst>
                </p:cNvPr>
                <p:cNvSpPr/>
                <p:nvPr/>
              </p:nvSpPr>
              <p:spPr>
                <a:xfrm>
                  <a:off x="1916528" y="3226024"/>
                  <a:ext cx="1414722" cy="707361"/>
                </a:xfrm>
                <a:prstGeom prst="roundRect">
                  <a:avLst>
                    <a:gd name="adj" fmla="val 10000"/>
                  </a:avLst>
                </a:prstGeom>
                <a:solidFill>
                  <a:srgbClr val="D687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3" name="Rektangel: rundade hörn 4">
                  <a:extLst>
                    <a:ext uri="{FF2B5EF4-FFF2-40B4-BE49-F238E27FC236}">
                      <a16:creationId xmlns:a16="http://schemas.microsoft.com/office/drawing/2014/main" id="{9EB72AE8-82BE-442D-88C9-74E438744D7F}"/>
                    </a:ext>
                  </a:extLst>
                </p:cNvPr>
                <p:cNvSpPr txBox="1"/>
                <p:nvPr/>
              </p:nvSpPr>
              <p:spPr>
                <a:xfrm>
                  <a:off x="1895810" y="3260587"/>
                  <a:ext cx="1373286" cy="6659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1800" b="0" i="0" u="none" strike="noStrike" kern="1200" cap="none" spc="0" normalizeH="0" baseline="0" noProof="0" err="1">
                      <a:ln>
                        <a:noFill/>
                      </a:ln>
                      <a:solidFill>
                        <a:prstClr val="white"/>
                      </a:solidFill>
                      <a:effectLst/>
                      <a:uLnTx/>
                      <a:uFillTx/>
                      <a:latin typeface="Calibri"/>
                      <a:ea typeface="+mn-ea"/>
                      <a:cs typeface="+mn-cs"/>
                    </a:rPr>
                    <a:t>Verksamhets-möte</a:t>
                  </a: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grpSp>
      </p:grpSp>
      <p:sp>
        <p:nvSpPr>
          <p:cNvPr id="34" name="Rektangel: rundade hörn 4">
            <a:extLst>
              <a:ext uri="{FF2B5EF4-FFF2-40B4-BE49-F238E27FC236}">
                <a16:creationId xmlns:a16="http://schemas.microsoft.com/office/drawing/2014/main" id="{9B38FE17-02EA-4B0D-B238-013D3971A7AD}"/>
              </a:ext>
            </a:extLst>
          </p:cNvPr>
          <p:cNvSpPr txBox="1"/>
          <p:nvPr/>
        </p:nvSpPr>
        <p:spPr>
          <a:xfrm>
            <a:off x="2919515" y="3471022"/>
            <a:ext cx="2063299" cy="567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sv-SE" sz="20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sv-SE" sz="20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sv-SE" sz="20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sv-SE" sz="20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37" name="Rektangel: rundade hörn 36">
            <a:extLst>
              <a:ext uri="{FF2B5EF4-FFF2-40B4-BE49-F238E27FC236}">
                <a16:creationId xmlns:a16="http://schemas.microsoft.com/office/drawing/2014/main" id="{A40083A8-E621-4694-8244-38A85403FFC3}"/>
              </a:ext>
            </a:extLst>
          </p:cNvPr>
          <p:cNvSpPr/>
          <p:nvPr/>
        </p:nvSpPr>
        <p:spPr>
          <a:xfrm>
            <a:off x="4951887" y="2174661"/>
            <a:ext cx="2246548" cy="2460505"/>
          </a:xfrm>
          <a:prstGeom prst="roundRect">
            <a:avLst>
              <a:gd name="adj" fmla="val 10000"/>
            </a:avLst>
          </a:prstGeom>
          <a:solidFill>
            <a:srgbClr val="F5DC99"/>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sv-SE"/>
              <a:t>Analys </a:t>
            </a:r>
          </a:p>
        </p:txBody>
      </p:sp>
      <p:pic>
        <p:nvPicPr>
          <p:cNvPr id="11" name="Bild 10" descr="Ljus på med hel fyllning">
            <a:extLst>
              <a:ext uri="{FF2B5EF4-FFF2-40B4-BE49-F238E27FC236}">
                <a16:creationId xmlns:a16="http://schemas.microsoft.com/office/drawing/2014/main" id="{1037D142-2561-4542-BBE6-DFF383A6C6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118799">
            <a:off x="11373422" y="3584284"/>
            <a:ext cx="519123" cy="519123"/>
          </a:xfrm>
          <a:prstGeom prst="rect">
            <a:avLst/>
          </a:prstGeom>
        </p:spPr>
      </p:pic>
      <p:grpSp>
        <p:nvGrpSpPr>
          <p:cNvPr id="114" name="Grupp 113">
            <a:extLst>
              <a:ext uri="{FF2B5EF4-FFF2-40B4-BE49-F238E27FC236}">
                <a16:creationId xmlns:a16="http://schemas.microsoft.com/office/drawing/2014/main" id="{E643C185-5A59-42AB-B54F-56B0C10E21D1}"/>
              </a:ext>
            </a:extLst>
          </p:cNvPr>
          <p:cNvGrpSpPr/>
          <p:nvPr/>
        </p:nvGrpSpPr>
        <p:grpSpPr>
          <a:xfrm>
            <a:off x="9000730" y="3372944"/>
            <a:ext cx="426386" cy="347050"/>
            <a:chOff x="5087089" y="825370"/>
            <a:chExt cx="899764" cy="850854"/>
          </a:xfrm>
        </p:grpSpPr>
        <p:pic>
          <p:nvPicPr>
            <p:cNvPr id="115" name="Bild 114" descr="Dokument">
              <a:extLst>
                <a:ext uri="{FF2B5EF4-FFF2-40B4-BE49-F238E27FC236}">
                  <a16:creationId xmlns:a16="http://schemas.microsoft.com/office/drawing/2014/main" id="{39BDEDEE-E1F0-4F67-B0B8-E92E7161D4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87089" y="825370"/>
              <a:ext cx="764400" cy="850854"/>
            </a:xfrm>
            <a:prstGeom prst="rect">
              <a:avLst/>
            </a:prstGeom>
          </p:spPr>
        </p:pic>
        <p:pic>
          <p:nvPicPr>
            <p:cNvPr id="116" name="Bild 115" descr="Blyertspenna">
              <a:extLst>
                <a:ext uri="{FF2B5EF4-FFF2-40B4-BE49-F238E27FC236}">
                  <a16:creationId xmlns:a16="http://schemas.microsoft.com/office/drawing/2014/main" id="{6A0C6A19-AC5A-4155-BB17-B0A0CC5F99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79653" y="881988"/>
              <a:ext cx="607200" cy="527093"/>
            </a:xfrm>
            <a:prstGeom prst="rect">
              <a:avLst/>
            </a:prstGeom>
          </p:spPr>
        </p:pic>
      </p:grpSp>
      <p:grpSp>
        <p:nvGrpSpPr>
          <p:cNvPr id="17" name="Grupp 16">
            <a:extLst>
              <a:ext uri="{FF2B5EF4-FFF2-40B4-BE49-F238E27FC236}">
                <a16:creationId xmlns:a16="http://schemas.microsoft.com/office/drawing/2014/main" id="{F430859E-6E61-4574-A0B8-5690C10CCF8C}"/>
              </a:ext>
            </a:extLst>
          </p:cNvPr>
          <p:cNvGrpSpPr/>
          <p:nvPr/>
        </p:nvGrpSpPr>
        <p:grpSpPr>
          <a:xfrm>
            <a:off x="5327436" y="2610031"/>
            <a:ext cx="1568512" cy="1811030"/>
            <a:chOff x="5327436" y="2610031"/>
            <a:chExt cx="1568512" cy="1811030"/>
          </a:xfrm>
        </p:grpSpPr>
        <p:sp>
          <p:nvSpPr>
            <p:cNvPr id="77" name="Rektangel: rundade hörn 76">
              <a:extLst>
                <a:ext uri="{FF2B5EF4-FFF2-40B4-BE49-F238E27FC236}">
                  <a16:creationId xmlns:a16="http://schemas.microsoft.com/office/drawing/2014/main" id="{93A20D6A-89D1-4D4F-AFBD-5E30CC196D5B}"/>
                </a:ext>
              </a:extLst>
            </p:cNvPr>
            <p:cNvSpPr/>
            <p:nvPr/>
          </p:nvSpPr>
          <p:spPr>
            <a:xfrm>
              <a:off x="5327436" y="2610031"/>
              <a:ext cx="1558366" cy="1811030"/>
            </a:xfrm>
            <a:prstGeom prst="roundRect">
              <a:avLst>
                <a:gd name="adj" fmla="val 10000"/>
              </a:avLst>
            </a:prstGeom>
            <a:solidFill>
              <a:srgbClr val="F5DC99"/>
            </a:solidFill>
            <a:ln>
              <a:solidFill>
                <a:srgbClr val="EFFAFB"/>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sv-SE" sz="1600"/>
            </a:p>
            <a:p>
              <a:endParaRPr lang="sv-SE" sz="1600"/>
            </a:p>
            <a:p>
              <a:r>
                <a:rPr lang="sv-SE" sz="1600"/>
                <a:t>Analysera data utifrån testets målformuleringar</a:t>
              </a:r>
            </a:p>
          </p:txBody>
        </p:sp>
        <p:pic>
          <p:nvPicPr>
            <p:cNvPr id="39" name="Bild 38" descr="Forskning">
              <a:extLst>
                <a:ext uri="{FF2B5EF4-FFF2-40B4-BE49-F238E27FC236}">
                  <a16:creationId xmlns:a16="http://schemas.microsoft.com/office/drawing/2014/main" id="{AA9D871A-766D-4EE1-A07E-668AEF30B93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1339608">
              <a:off x="6122840" y="2610031"/>
              <a:ext cx="773108" cy="652274"/>
            </a:xfrm>
            <a:prstGeom prst="rect">
              <a:avLst/>
            </a:prstGeom>
          </p:spPr>
        </p:pic>
      </p:grpSp>
      <p:cxnSp>
        <p:nvCxnSpPr>
          <p:cNvPr id="126" name="Rak pilkoppling 125">
            <a:extLst>
              <a:ext uri="{FF2B5EF4-FFF2-40B4-BE49-F238E27FC236}">
                <a16:creationId xmlns:a16="http://schemas.microsoft.com/office/drawing/2014/main" id="{C4658623-F821-4764-9A1A-AC4E3EDAFF47}"/>
              </a:ext>
            </a:extLst>
          </p:cNvPr>
          <p:cNvCxnSpPr/>
          <p:nvPr/>
        </p:nvCxnSpPr>
        <p:spPr>
          <a:xfrm>
            <a:off x="7082933" y="2718368"/>
            <a:ext cx="42638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27" name="Grupp 26">
            <a:extLst>
              <a:ext uri="{FF2B5EF4-FFF2-40B4-BE49-F238E27FC236}">
                <a16:creationId xmlns:a16="http://schemas.microsoft.com/office/drawing/2014/main" id="{607D711F-BDC5-4C8F-8BAC-26AF978A57B8}"/>
              </a:ext>
            </a:extLst>
          </p:cNvPr>
          <p:cNvGrpSpPr/>
          <p:nvPr/>
        </p:nvGrpSpPr>
        <p:grpSpPr>
          <a:xfrm>
            <a:off x="3742260" y="5170499"/>
            <a:ext cx="6338278" cy="1151847"/>
            <a:chOff x="3742260" y="5170499"/>
            <a:chExt cx="6338278" cy="1151847"/>
          </a:xfrm>
        </p:grpSpPr>
        <p:sp>
          <p:nvSpPr>
            <p:cNvPr id="26" name="Pil: streckad höger 25">
              <a:extLst>
                <a:ext uri="{FF2B5EF4-FFF2-40B4-BE49-F238E27FC236}">
                  <a16:creationId xmlns:a16="http://schemas.microsoft.com/office/drawing/2014/main" id="{341085FE-0674-4DCC-B490-A932E7CAA059}"/>
                </a:ext>
              </a:extLst>
            </p:cNvPr>
            <p:cNvSpPr/>
            <p:nvPr/>
          </p:nvSpPr>
          <p:spPr>
            <a:xfrm>
              <a:off x="3742260" y="5170499"/>
              <a:ext cx="6338278" cy="1151847"/>
            </a:xfrm>
            <a:prstGeom prst="stripedRightArrow">
              <a:avLst/>
            </a:prstGeom>
            <a:solidFill>
              <a:srgbClr val="2DB9C7"/>
            </a:solidFill>
            <a:ln>
              <a:solidFill>
                <a:srgbClr val="EFFA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sv-SE"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Fånga upp idéer och lärdomar under hela processen</a:t>
              </a:r>
              <a:endParaRPr lang="sv-SE"/>
            </a:p>
          </p:txBody>
        </p:sp>
        <p:pic>
          <p:nvPicPr>
            <p:cNvPr id="129" name="Bild 128" descr="Ljus på med hel fyllning">
              <a:extLst>
                <a:ext uri="{FF2B5EF4-FFF2-40B4-BE49-F238E27FC236}">
                  <a16:creationId xmlns:a16="http://schemas.microsoft.com/office/drawing/2014/main" id="{D30E13A9-0165-4702-93ED-665C2AEF77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118799">
              <a:off x="8859835" y="5383278"/>
              <a:ext cx="519123" cy="519123"/>
            </a:xfrm>
            <a:prstGeom prst="rect">
              <a:avLst/>
            </a:prstGeom>
          </p:spPr>
        </p:pic>
      </p:grpSp>
      <p:sp>
        <p:nvSpPr>
          <p:cNvPr id="3" name="textruta 2">
            <a:extLst>
              <a:ext uri="{FF2B5EF4-FFF2-40B4-BE49-F238E27FC236}">
                <a16:creationId xmlns:a16="http://schemas.microsoft.com/office/drawing/2014/main" id="{A46CA282-58E5-459E-ADC4-0BF9C49DBBA9}"/>
              </a:ext>
            </a:extLst>
          </p:cNvPr>
          <p:cNvSpPr txBox="1"/>
          <p:nvPr/>
        </p:nvSpPr>
        <p:spPr>
          <a:xfrm>
            <a:off x="396453" y="339471"/>
            <a:ext cx="6801982" cy="646331"/>
          </a:xfrm>
          <a:prstGeom prst="rect">
            <a:avLst/>
          </a:prstGeom>
          <a:noFill/>
        </p:spPr>
        <p:txBody>
          <a:bodyPr wrap="square" rtlCol="0">
            <a:spAutoFit/>
          </a:bodyPr>
          <a:lstStyle/>
          <a:p>
            <a:r>
              <a:rPr lang="sv-SE" sz="3600">
                <a:latin typeface="+mj-lt"/>
              </a:rPr>
              <a:t>Process för slutrapportering</a:t>
            </a:r>
          </a:p>
        </p:txBody>
      </p:sp>
      <p:sp>
        <p:nvSpPr>
          <p:cNvPr id="70" name="Rektangel: rundade hörn 69">
            <a:extLst>
              <a:ext uri="{FF2B5EF4-FFF2-40B4-BE49-F238E27FC236}">
                <a16:creationId xmlns:a16="http://schemas.microsoft.com/office/drawing/2014/main" id="{7C824C43-D7BA-4393-AEF7-858305BA431E}"/>
              </a:ext>
            </a:extLst>
          </p:cNvPr>
          <p:cNvSpPr/>
          <p:nvPr/>
        </p:nvSpPr>
        <p:spPr>
          <a:xfrm>
            <a:off x="242727" y="2636719"/>
            <a:ext cx="1726600" cy="1590365"/>
          </a:xfrm>
          <a:prstGeom prst="roundRect">
            <a:avLst>
              <a:gd name="adj" fmla="val 10000"/>
            </a:avLst>
          </a:prstGeom>
          <a:solidFill>
            <a:srgbClr val="F5DC99"/>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sv-SE"/>
              <a:t>Testplan har skapats och målen har formulerats</a:t>
            </a:r>
          </a:p>
        </p:txBody>
      </p:sp>
      <p:cxnSp>
        <p:nvCxnSpPr>
          <p:cNvPr id="110" name="Rak pilkoppling 109">
            <a:extLst>
              <a:ext uri="{FF2B5EF4-FFF2-40B4-BE49-F238E27FC236}">
                <a16:creationId xmlns:a16="http://schemas.microsoft.com/office/drawing/2014/main" id="{8D166543-7682-4832-B791-D567C5897713}"/>
              </a:ext>
            </a:extLst>
          </p:cNvPr>
          <p:cNvCxnSpPr/>
          <p:nvPr/>
        </p:nvCxnSpPr>
        <p:spPr>
          <a:xfrm>
            <a:off x="7059579" y="3924859"/>
            <a:ext cx="42638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1" name="Rak pilkoppling 70">
            <a:extLst>
              <a:ext uri="{FF2B5EF4-FFF2-40B4-BE49-F238E27FC236}">
                <a16:creationId xmlns:a16="http://schemas.microsoft.com/office/drawing/2014/main" id="{6F448585-056C-4E0B-831E-61807D9A1521}"/>
              </a:ext>
            </a:extLst>
          </p:cNvPr>
          <p:cNvCxnSpPr/>
          <p:nvPr/>
        </p:nvCxnSpPr>
        <p:spPr>
          <a:xfrm>
            <a:off x="1756134" y="3368857"/>
            <a:ext cx="42638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589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2B374E-B90C-445A-888F-806AC6C3304D}"/>
              </a:ext>
            </a:extLst>
          </p:cNvPr>
          <p:cNvSpPr>
            <a:spLocks noGrp="1"/>
          </p:cNvSpPr>
          <p:nvPr>
            <p:ph type="title"/>
          </p:nvPr>
        </p:nvSpPr>
        <p:spPr/>
        <p:txBody>
          <a:bodyPr>
            <a:normAutofit fontScale="90000"/>
          </a:bodyPr>
          <a:lstStyle/>
          <a:p>
            <a:r>
              <a:rPr kumimoji="0" lang="sv-SE" sz="6000" b="0" i="0" u="none" strike="noStrike" kern="1200" cap="none" spc="0" normalizeH="0" baseline="0" noProof="0">
                <a:ln>
                  <a:noFill/>
                </a:ln>
                <a:solidFill>
                  <a:prstClr val="black"/>
                </a:solidFill>
                <a:effectLst/>
                <a:uLnTx/>
                <a:uFillTx/>
                <a:latin typeface="Playfair Display"/>
                <a:ea typeface="+mj-ea"/>
                <a:cs typeface="+mj-cs"/>
              </a:rPr>
              <a:t>Samla in lärdomar under test</a:t>
            </a:r>
            <a:br>
              <a:rPr kumimoji="0" lang="sv-SE" sz="6000" b="0" i="0" u="none" strike="noStrike" kern="1200" cap="none" spc="0" normalizeH="0" baseline="0" noProof="0">
                <a:ln>
                  <a:noFill/>
                </a:ln>
                <a:solidFill>
                  <a:prstClr val="black"/>
                </a:solidFill>
                <a:effectLst/>
                <a:uLnTx/>
                <a:uFillTx/>
                <a:latin typeface="Playfair Display"/>
                <a:ea typeface="+mj-ea"/>
                <a:cs typeface="+mj-cs"/>
              </a:rPr>
            </a:br>
            <a:r>
              <a:rPr kumimoji="0" lang="sv-SE" sz="2700" b="0" i="0" u="none" strike="noStrike" kern="1200" cap="none" spc="0" normalizeH="0" baseline="0" noProof="0">
                <a:ln>
                  <a:noFill/>
                </a:ln>
                <a:solidFill>
                  <a:prstClr val="black"/>
                </a:solidFill>
                <a:effectLst/>
                <a:uLnTx/>
                <a:uFillTx/>
                <a:latin typeface="Playfair Display"/>
                <a:ea typeface="+mj-ea"/>
                <a:cs typeface="+mj-cs"/>
              </a:rPr>
              <a:t>- välj de metoder som bidrar till att ni kan följa upp era frågeställningar</a:t>
            </a:r>
            <a:endParaRPr lang="sv-SE"/>
          </a:p>
        </p:txBody>
      </p:sp>
      <p:grpSp>
        <p:nvGrpSpPr>
          <p:cNvPr id="43" name="Grupp 42">
            <a:extLst>
              <a:ext uri="{FF2B5EF4-FFF2-40B4-BE49-F238E27FC236}">
                <a16:creationId xmlns:a16="http://schemas.microsoft.com/office/drawing/2014/main" id="{52D26F83-9C4D-409A-9DC0-DC222F978517}"/>
              </a:ext>
            </a:extLst>
          </p:cNvPr>
          <p:cNvGrpSpPr/>
          <p:nvPr/>
        </p:nvGrpSpPr>
        <p:grpSpPr>
          <a:xfrm>
            <a:off x="449864" y="2739418"/>
            <a:ext cx="4795578" cy="704490"/>
            <a:chOff x="1916528" y="3226024"/>
            <a:chExt cx="1414722" cy="707361"/>
          </a:xfrm>
        </p:grpSpPr>
        <p:sp>
          <p:nvSpPr>
            <p:cNvPr id="44" name="Rektangel: rundade hörn 43">
              <a:extLst>
                <a:ext uri="{FF2B5EF4-FFF2-40B4-BE49-F238E27FC236}">
                  <a16:creationId xmlns:a16="http://schemas.microsoft.com/office/drawing/2014/main" id="{0B0B8E18-6A2B-4B75-B291-E894CAD0C82C}"/>
                </a:ext>
              </a:extLst>
            </p:cNvPr>
            <p:cNvSpPr/>
            <p:nvPr/>
          </p:nvSpPr>
          <p:spPr>
            <a:xfrm>
              <a:off x="1916528" y="3226024"/>
              <a:ext cx="1414722" cy="707361"/>
            </a:xfrm>
            <a:prstGeom prst="roundRect">
              <a:avLst>
                <a:gd name="adj" fmla="val 10000"/>
              </a:avLst>
            </a:prstGeom>
            <a:solidFill>
              <a:srgbClr val="D687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5" name="Rektangel: rundade hörn 4">
              <a:extLst>
                <a:ext uri="{FF2B5EF4-FFF2-40B4-BE49-F238E27FC236}">
                  <a16:creationId xmlns:a16="http://schemas.microsoft.com/office/drawing/2014/main" id="{720EA624-DD6A-40E2-A347-D770F48CB81C}"/>
                </a:ext>
              </a:extLst>
            </p:cNvPr>
            <p:cNvSpPr txBox="1"/>
            <p:nvPr/>
          </p:nvSpPr>
          <p:spPr>
            <a:xfrm>
              <a:off x="1937246" y="3246742"/>
              <a:ext cx="1373286" cy="6659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1800" b="0" i="0" u="none" strike="noStrike" kern="1200" cap="none" spc="0" normalizeH="0" baseline="0" noProof="0">
                  <a:ln>
                    <a:noFill/>
                  </a:ln>
                  <a:solidFill>
                    <a:prstClr val="white"/>
                  </a:solidFill>
                  <a:effectLst/>
                  <a:uLnTx/>
                  <a:uFillTx/>
                  <a:latin typeface="Calibri"/>
                  <a:ea typeface="+mn-ea"/>
                  <a:cs typeface="+mn-cs"/>
                </a:rPr>
                <a:t>Social dokumentation</a:t>
              </a:r>
            </a:p>
          </p:txBody>
        </p:sp>
      </p:grpSp>
      <p:grpSp>
        <p:nvGrpSpPr>
          <p:cNvPr id="46" name="Grupp 45">
            <a:extLst>
              <a:ext uri="{FF2B5EF4-FFF2-40B4-BE49-F238E27FC236}">
                <a16:creationId xmlns:a16="http://schemas.microsoft.com/office/drawing/2014/main" id="{D3347402-E1BE-44B8-B56F-C9FDD2BFBA40}"/>
              </a:ext>
            </a:extLst>
          </p:cNvPr>
          <p:cNvGrpSpPr/>
          <p:nvPr/>
        </p:nvGrpSpPr>
        <p:grpSpPr>
          <a:xfrm>
            <a:off x="379635" y="4272223"/>
            <a:ext cx="4865807" cy="704491"/>
            <a:chOff x="1895810" y="3226024"/>
            <a:chExt cx="1435440" cy="707361"/>
          </a:xfrm>
        </p:grpSpPr>
        <p:sp>
          <p:nvSpPr>
            <p:cNvPr id="47" name="Rektangel: rundade hörn 46">
              <a:extLst>
                <a:ext uri="{FF2B5EF4-FFF2-40B4-BE49-F238E27FC236}">
                  <a16:creationId xmlns:a16="http://schemas.microsoft.com/office/drawing/2014/main" id="{EEF0C957-8A18-403B-96F5-97CBE0780AD1}"/>
                </a:ext>
              </a:extLst>
            </p:cNvPr>
            <p:cNvSpPr/>
            <p:nvPr/>
          </p:nvSpPr>
          <p:spPr>
            <a:xfrm>
              <a:off x="1916528" y="3226024"/>
              <a:ext cx="1414722" cy="707361"/>
            </a:xfrm>
            <a:prstGeom prst="roundRect">
              <a:avLst>
                <a:gd name="adj" fmla="val 10000"/>
              </a:avLst>
            </a:prstGeom>
            <a:solidFill>
              <a:srgbClr val="D687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8" name="Rektangel: rundade hörn 4">
              <a:extLst>
                <a:ext uri="{FF2B5EF4-FFF2-40B4-BE49-F238E27FC236}">
                  <a16:creationId xmlns:a16="http://schemas.microsoft.com/office/drawing/2014/main" id="{3392CCD9-6B02-4354-9273-530B3A2BCAD2}"/>
                </a:ext>
              </a:extLst>
            </p:cNvPr>
            <p:cNvSpPr txBox="1"/>
            <p:nvPr/>
          </p:nvSpPr>
          <p:spPr>
            <a:xfrm>
              <a:off x="1895810" y="3260591"/>
              <a:ext cx="1373286" cy="6659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1800" b="0" i="0" u="none" strike="noStrike" kern="1200" cap="none" spc="0" normalizeH="0" baseline="0" noProof="0">
                  <a:ln>
                    <a:noFill/>
                  </a:ln>
                  <a:solidFill>
                    <a:prstClr val="white"/>
                  </a:solidFill>
                  <a:effectLst/>
                  <a:uLnTx/>
                  <a:uFillTx/>
                  <a:latin typeface="Calibri"/>
                  <a:ea typeface="+mn-ea"/>
                  <a:cs typeface="+mn-cs"/>
                </a:rPr>
                <a:t>Photovoice</a:t>
              </a:r>
            </a:p>
          </p:txBody>
        </p:sp>
      </p:grpSp>
      <p:grpSp>
        <p:nvGrpSpPr>
          <p:cNvPr id="49" name="Grupp 48">
            <a:extLst>
              <a:ext uri="{FF2B5EF4-FFF2-40B4-BE49-F238E27FC236}">
                <a16:creationId xmlns:a16="http://schemas.microsoft.com/office/drawing/2014/main" id="{47A5E9C8-4851-4087-BFC3-CB1C9EEEAAF9}"/>
              </a:ext>
            </a:extLst>
          </p:cNvPr>
          <p:cNvGrpSpPr/>
          <p:nvPr/>
        </p:nvGrpSpPr>
        <p:grpSpPr>
          <a:xfrm>
            <a:off x="5486613" y="2744081"/>
            <a:ext cx="4795578" cy="726408"/>
            <a:chOff x="6626082" y="4161153"/>
            <a:chExt cx="1414722" cy="707361"/>
          </a:xfrm>
        </p:grpSpPr>
        <p:sp>
          <p:nvSpPr>
            <p:cNvPr id="50" name="Rektangel: rundade hörn 49">
              <a:extLst>
                <a:ext uri="{FF2B5EF4-FFF2-40B4-BE49-F238E27FC236}">
                  <a16:creationId xmlns:a16="http://schemas.microsoft.com/office/drawing/2014/main" id="{01F20180-C45A-4D54-A658-293A916AAB5F}"/>
                </a:ext>
              </a:extLst>
            </p:cNvPr>
            <p:cNvSpPr/>
            <p:nvPr/>
          </p:nvSpPr>
          <p:spPr>
            <a:xfrm>
              <a:off x="6626082" y="4161153"/>
              <a:ext cx="1414722" cy="707361"/>
            </a:xfrm>
            <a:prstGeom prst="roundRect">
              <a:avLst>
                <a:gd name="adj" fmla="val 10000"/>
              </a:avLst>
            </a:prstGeom>
            <a:solidFill>
              <a:srgbClr val="D687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1" name="Rektangel: rundade hörn 4">
              <a:extLst>
                <a:ext uri="{FF2B5EF4-FFF2-40B4-BE49-F238E27FC236}">
                  <a16:creationId xmlns:a16="http://schemas.microsoft.com/office/drawing/2014/main" id="{82832835-F5EC-4E64-AE46-0D0C6AEC8AE3}"/>
                </a:ext>
              </a:extLst>
            </p:cNvPr>
            <p:cNvSpPr txBox="1"/>
            <p:nvPr/>
          </p:nvSpPr>
          <p:spPr>
            <a:xfrm>
              <a:off x="6667518" y="4194555"/>
              <a:ext cx="1373286" cy="6659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1800" b="0" i="0" u="none" strike="noStrike" kern="1200" cap="none" spc="0" normalizeH="0" baseline="0" noProof="0">
                  <a:ln>
                    <a:noFill/>
                  </a:ln>
                  <a:solidFill>
                    <a:prstClr val="white"/>
                  </a:solidFill>
                  <a:effectLst/>
                  <a:uLnTx/>
                  <a:uFillTx/>
                  <a:latin typeface="Calibri"/>
                  <a:ea typeface="+mn-ea"/>
                  <a:cs typeface="+mn-cs"/>
                </a:rPr>
                <a:t>Observation</a:t>
              </a:r>
            </a:p>
          </p:txBody>
        </p:sp>
      </p:grpSp>
      <p:grpSp>
        <p:nvGrpSpPr>
          <p:cNvPr id="52" name="Grupp 51">
            <a:extLst>
              <a:ext uri="{FF2B5EF4-FFF2-40B4-BE49-F238E27FC236}">
                <a16:creationId xmlns:a16="http://schemas.microsoft.com/office/drawing/2014/main" id="{75759683-CACB-4C73-B84B-1BD92572823F}"/>
              </a:ext>
            </a:extLst>
          </p:cNvPr>
          <p:cNvGrpSpPr/>
          <p:nvPr/>
        </p:nvGrpSpPr>
        <p:grpSpPr>
          <a:xfrm>
            <a:off x="449864" y="3516723"/>
            <a:ext cx="4795578" cy="704490"/>
            <a:chOff x="1916528" y="3226024"/>
            <a:chExt cx="1414722" cy="707361"/>
          </a:xfrm>
        </p:grpSpPr>
        <p:sp>
          <p:nvSpPr>
            <p:cNvPr id="53" name="Rektangel: rundade hörn 52">
              <a:extLst>
                <a:ext uri="{FF2B5EF4-FFF2-40B4-BE49-F238E27FC236}">
                  <a16:creationId xmlns:a16="http://schemas.microsoft.com/office/drawing/2014/main" id="{BC3FC4AD-1B52-43B1-AE64-E760EF95D50F}"/>
                </a:ext>
              </a:extLst>
            </p:cNvPr>
            <p:cNvSpPr/>
            <p:nvPr/>
          </p:nvSpPr>
          <p:spPr>
            <a:xfrm>
              <a:off x="1916528" y="3226024"/>
              <a:ext cx="1414722" cy="707361"/>
            </a:xfrm>
            <a:prstGeom prst="roundRect">
              <a:avLst>
                <a:gd name="adj" fmla="val 10000"/>
              </a:avLst>
            </a:prstGeom>
            <a:solidFill>
              <a:srgbClr val="D687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4" name="Rektangel: rundade hörn 4">
              <a:extLst>
                <a:ext uri="{FF2B5EF4-FFF2-40B4-BE49-F238E27FC236}">
                  <a16:creationId xmlns:a16="http://schemas.microsoft.com/office/drawing/2014/main" id="{4519716D-EEA3-435D-8470-9BC6B683BE67}"/>
                </a:ext>
              </a:extLst>
            </p:cNvPr>
            <p:cNvSpPr txBox="1"/>
            <p:nvPr/>
          </p:nvSpPr>
          <p:spPr>
            <a:xfrm>
              <a:off x="1937246" y="3246741"/>
              <a:ext cx="1373286" cy="686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1800" b="0" i="0" u="none" strike="noStrike" kern="1200" cap="none" spc="0" normalizeH="0" baseline="0" noProof="0">
                  <a:ln>
                    <a:noFill/>
                  </a:ln>
                  <a:solidFill>
                    <a:prstClr val="white"/>
                  </a:solidFill>
                  <a:effectLst/>
                  <a:uLnTx/>
                  <a:uFillTx/>
                  <a:latin typeface="Calibri"/>
                  <a:ea typeface="+mn-ea"/>
                  <a:cs typeface="+mn-cs"/>
                </a:rPr>
                <a:t>Enkät</a:t>
              </a:r>
            </a:p>
          </p:txBody>
        </p:sp>
      </p:grpSp>
      <p:grpSp>
        <p:nvGrpSpPr>
          <p:cNvPr id="55" name="Grupp 54">
            <a:extLst>
              <a:ext uri="{FF2B5EF4-FFF2-40B4-BE49-F238E27FC236}">
                <a16:creationId xmlns:a16="http://schemas.microsoft.com/office/drawing/2014/main" id="{BECDF34F-CBD1-4930-95AD-BBE72101D157}"/>
              </a:ext>
            </a:extLst>
          </p:cNvPr>
          <p:cNvGrpSpPr/>
          <p:nvPr/>
        </p:nvGrpSpPr>
        <p:grpSpPr>
          <a:xfrm>
            <a:off x="449866" y="1953360"/>
            <a:ext cx="4827916" cy="704833"/>
            <a:chOff x="1916528" y="3205307"/>
            <a:chExt cx="1424262" cy="728078"/>
          </a:xfrm>
        </p:grpSpPr>
        <p:sp>
          <p:nvSpPr>
            <p:cNvPr id="56" name="Rektangel: rundade hörn 55">
              <a:extLst>
                <a:ext uri="{FF2B5EF4-FFF2-40B4-BE49-F238E27FC236}">
                  <a16:creationId xmlns:a16="http://schemas.microsoft.com/office/drawing/2014/main" id="{B409F9DA-0128-48A8-8E02-99B9617E22AD}"/>
                </a:ext>
              </a:extLst>
            </p:cNvPr>
            <p:cNvSpPr/>
            <p:nvPr/>
          </p:nvSpPr>
          <p:spPr>
            <a:xfrm>
              <a:off x="1916528" y="3226024"/>
              <a:ext cx="1414722" cy="707361"/>
            </a:xfrm>
            <a:prstGeom prst="roundRect">
              <a:avLst>
                <a:gd name="adj" fmla="val 10000"/>
              </a:avLst>
            </a:prstGeom>
            <a:solidFill>
              <a:srgbClr val="D687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7" name="Rektangel: rundade hörn 4">
              <a:extLst>
                <a:ext uri="{FF2B5EF4-FFF2-40B4-BE49-F238E27FC236}">
                  <a16:creationId xmlns:a16="http://schemas.microsoft.com/office/drawing/2014/main" id="{2ECAAC19-0FE4-40A1-9637-F66D6F314656}"/>
                </a:ext>
              </a:extLst>
            </p:cNvPr>
            <p:cNvSpPr txBox="1"/>
            <p:nvPr/>
          </p:nvSpPr>
          <p:spPr>
            <a:xfrm>
              <a:off x="1967503" y="3205307"/>
              <a:ext cx="1373287" cy="7183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1800" b="0" i="0" u="none" strike="noStrike" kern="1200" cap="none" spc="0" normalizeH="0" baseline="0" noProof="0">
                  <a:ln>
                    <a:noFill/>
                  </a:ln>
                  <a:solidFill>
                    <a:prstClr val="white"/>
                  </a:solidFill>
                  <a:effectLst/>
                  <a:uLnTx/>
                  <a:uFillTx/>
                  <a:latin typeface="Calibri"/>
                  <a:ea typeface="+mn-ea"/>
                  <a:cs typeface="+mn-cs"/>
                </a:rPr>
                <a:t>Verksamhetssystem</a:t>
              </a:r>
            </a:p>
          </p:txBody>
        </p:sp>
      </p:grpSp>
      <p:grpSp>
        <p:nvGrpSpPr>
          <p:cNvPr id="58" name="Grupp 57">
            <a:extLst>
              <a:ext uri="{FF2B5EF4-FFF2-40B4-BE49-F238E27FC236}">
                <a16:creationId xmlns:a16="http://schemas.microsoft.com/office/drawing/2014/main" id="{68DFC20E-B534-4F08-982D-C17BEC7469B4}"/>
              </a:ext>
            </a:extLst>
          </p:cNvPr>
          <p:cNvGrpSpPr/>
          <p:nvPr/>
        </p:nvGrpSpPr>
        <p:grpSpPr>
          <a:xfrm>
            <a:off x="5416384" y="1962811"/>
            <a:ext cx="4865807" cy="695383"/>
            <a:chOff x="1895810" y="3226024"/>
            <a:chExt cx="1435440" cy="707361"/>
          </a:xfrm>
        </p:grpSpPr>
        <p:sp>
          <p:nvSpPr>
            <p:cNvPr id="59" name="Rektangel: rundade hörn 58">
              <a:extLst>
                <a:ext uri="{FF2B5EF4-FFF2-40B4-BE49-F238E27FC236}">
                  <a16:creationId xmlns:a16="http://schemas.microsoft.com/office/drawing/2014/main" id="{F71FED0E-0D44-46B6-8EEA-D6855BA9B27B}"/>
                </a:ext>
              </a:extLst>
            </p:cNvPr>
            <p:cNvSpPr/>
            <p:nvPr/>
          </p:nvSpPr>
          <p:spPr>
            <a:xfrm>
              <a:off x="1916528" y="3226024"/>
              <a:ext cx="1414722" cy="707361"/>
            </a:xfrm>
            <a:prstGeom prst="roundRect">
              <a:avLst>
                <a:gd name="adj" fmla="val 10000"/>
              </a:avLst>
            </a:prstGeom>
            <a:solidFill>
              <a:srgbClr val="D687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0" name="Rektangel: rundade hörn 4">
              <a:extLst>
                <a:ext uri="{FF2B5EF4-FFF2-40B4-BE49-F238E27FC236}">
                  <a16:creationId xmlns:a16="http://schemas.microsoft.com/office/drawing/2014/main" id="{5F31FAEE-C816-4A3E-9B6B-10A73D5687CA}"/>
                </a:ext>
              </a:extLst>
            </p:cNvPr>
            <p:cNvSpPr txBox="1"/>
            <p:nvPr/>
          </p:nvSpPr>
          <p:spPr>
            <a:xfrm>
              <a:off x="1895810" y="3260587"/>
              <a:ext cx="1373286" cy="6659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1800" b="0" i="0" u="none" strike="noStrike" kern="1200" cap="none" spc="0" normalizeH="0" baseline="0" noProof="0">
                  <a:ln>
                    <a:noFill/>
                  </a:ln>
                  <a:solidFill>
                    <a:prstClr val="white"/>
                  </a:solidFill>
                  <a:effectLst/>
                  <a:uLnTx/>
                  <a:uFillTx/>
                  <a:latin typeface="Calibri"/>
                  <a:ea typeface="+mn-ea"/>
                  <a:cs typeface="+mn-cs"/>
                </a:rPr>
                <a:t>Dagbok</a:t>
              </a:r>
            </a:p>
          </p:txBody>
        </p:sp>
      </p:grpSp>
      <p:grpSp>
        <p:nvGrpSpPr>
          <p:cNvPr id="61" name="Grupp 60">
            <a:extLst>
              <a:ext uri="{FF2B5EF4-FFF2-40B4-BE49-F238E27FC236}">
                <a16:creationId xmlns:a16="http://schemas.microsoft.com/office/drawing/2014/main" id="{22AA6CD3-7CF7-4FFA-A5BD-DC9BF6B3253F}"/>
              </a:ext>
            </a:extLst>
          </p:cNvPr>
          <p:cNvGrpSpPr/>
          <p:nvPr/>
        </p:nvGrpSpPr>
        <p:grpSpPr>
          <a:xfrm>
            <a:off x="5470444" y="4266579"/>
            <a:ext cx="4795578" cy="707361"/>
            <a:chOff x="6635622" y="4789081"/>
            <a:chExt cx="1414722" cy="707361"/>
          </a:xfrm>
        </p:grpSpPr>
        <p:sp>
          <p:nvSpPr>
            <p:cNvPr id="62" name="Rektangel: rundade hörn 61">
              <a:extLst>
                <a:ext uri="{FF2B5EF4-FFF2-40B4-BE49-F238E27FC236}">
                  <a16:creationId xmlns:a16="http://schemas.microsoft.com/office/drawing/2014/main" id="{7D15A390-B403-4F4A-935F-E6A82F2D7400}"/>
                </a:ext>
              </a:extLst>
            </p:cNvPr>
            <p:cNvSpPr/>
            <p:nvPr/>
          </p:nvSpPr>
          <p:spPr>
            <a:xfrm>
              <a:off x="6635622" y="4789081"/>
              <a:ext cx="1414722" cy="707361"/>
            </a:xfrm>
            <a:prstGeom prst="roundRect">
              <a:avLst>
                <a:gd name="adj" fmla="val 10000"/>
              </a:avLst>
            </a:prstGeom>
            <a:solidFill>
              <a:srgbClr val="D687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3" name="Rektangel: rundade hörn 4">
              <a:extLst>
                <a:ext uri="{FF2B5EF4-FFF2-40B4-BE49-F238E27FC236}">
                  <a16:creationId xmlns:a16="http://schemas.microsoft.com/office/drawing/2014/main" id="{8D8085D4-FC1C-4559-A465-D60E8078C150}"/>
                </a:ext>
              </a:extLst>
            </p:cNvPr>
            <p:cNvSpPr txBox="1"/>
            <p:nvPr/>
          </p:nvSpPr>
          <p:spPr>
            <a:xfrm>
              <a:off x="6677058" y="4823842"/>
              <a:ext cx="1373286" cy="6659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1800" b="0" i="0" u="none" strike="noStrike" kern="1200" cap="none" spc="0" normalizeH="0" baseline="0" noProof="0">
                  <a:ln>
                    <a:noFill/>
                  </a:ln>
                  <a:solidFill>
                    <a:prstClr val="white"/>
                  </a:solidFill>
                  <a:effectLst/>
                  <a:uLnTx/>
                  <a:uFillTx/>
                  <a:latin typeface="Calibri"/>
                  <a:ea typeface="+mn-ea"/>
                  <a:cs typeface="+mn-cs"/>
                </a:rPr>
                <a:t>Verksamhetsmöte</a:t>
              </a:r>
            </a:p>
          </p:txBody>
        </p:sp>
      </p:grpSp>
      <p:grpSp>
        <p:nvGrpSpPr>
          <p:cNvPr id="64" name="Grupp 63">
            <a:extLst>
              <a:ext uri="{FF2B5EF4-FFF2-40B4-BE49-F238E27FC236}">
                <a16:creationId xmlns:a16="http://schemas.microsoft.com/office/drawing/2014/main" id="{8238B19A-FD9B-453E-9BFE-602CDF30A361}"/>
              </a:ext>
            </a:extLst>
          </p:cNvPr>
          <p:cNvGrpSpPr/>
          <p:nvPr/>
        </p:nvGrpSpPr>
        <p:grpSpPr>
          <a:xfrm>
            <a:off x="5470444" y="3504790"/>
            <a:ext cx="4827916" cy="707360"/>
            <a:chOff x="1916528" y="3205306"/>
            <a:chExt cx="1424262" cy="728079"/>
          </a:xfrm>
        </p:grpSpPr>
        <p:sp>
          <p:nvSpPr>
            <p:cNvPr id="65" name="Rektangel: rundade hörn 64">
              <a:extLst>
                <a:ext uri="{FF2B5EF4-FFF2-40B4-BE49-F238E27FC236}">
                  <a16:creationId xmlns:a16="http://schemas.microsoft.com/office/drawing/2014/main" id="{AED83FB2-89A8-4C29-A8F9-0158613D499B}"/>
                </a:ext>
              </a:extLst>
            </p:cNvPr>
            <p:cNvSpPr/>
            <p:nvPr/>
          </p:nvSpPr>
          <p:spPr>
            <a:xfrm>
              <a:off x="1916528" y="3226024"/>
              <a:ext cx="1414722" cy="707361"/>
            </a:xfrm>
            <a:prstGeom prst="roundRect">
              <a:avLst>
                <a:gd name="adj" fmla="val 10000"/>
              </a:avLst>
            </a:prstGeom>
            <a:solidFill>
              <a:srgbClr val="D687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6" name="Rektangel: rundade hörn 4">
              <a:extLst>
                <a:ext uri="{FF2B5EF4-FFF2-40B4-BE49-F238E27FC236}">
                  <a16:creationId xmlns:a16="http://schemas.microsoft.com/office/drawing/2014/main" id="{C9A1EE84-7BF7-4040-8F5B-25D17452986C}"/>
                </a:ext>
              </a:extLst>
            </p:cNvPr>
            <p:cNvSpPr txBox="1"/>
            <p:nvPr/>
          </p:nvSpPr>
          <p:spPr>
            <a:xfrm>
              <a:off x="1967504" y="3205306"/>
              <a:ext cx="1373286" cy="6659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1800" b="0" i="0" u="none" strike="noStrike" kern="1200" cap="none" spc="0" normalizeH="0" baseline="0" noProof="0">
                  <a:ln>
                    <a:noFill/>
                  </a:ln>
                  <a:solidFill>
                    <a:prstClr val="white"/>
                  </a:solidFill>
                  <a:effectLst/>
                  <a:uLnTx/>
                  <a:uFillTx/>
                  <a:latin typeface="Calibri"/>
                  <a:ea typeface="+mn-ea"/>
                  <a:cs typeface="+mn-cs"/>
                </a:rPr>
                <a:t>Intervju</a:t>
              </a:r>
            </a:p>
          </p:txBody>
        </p:sp>
      </p:grpSp>
      <p:grpSp>
        <p:nvGrpSpPr>
          <p:cNvPr id="67" name="Grupp 66">
            <a:extLst>
              <a:ext uri="{FF2B5EF4-FFF2-40B4-BE49-F238E27FC236}">
                <a16:creationId xmlns:a16="http://schemas.microsoft.com/office/drawing/2014/main" id="{16CA2AFA-3CEB-4B85-A655-DD4351949983}"/>
              </a:ext>
            </a:extLst>
          </p:cNvPr>
          <p:cNvGrpSpPr/>
          <p:nvPr/>
        </p:nvGrpSpPr>
        <p:grpSpPr>
          <a:xfrm>
            <a:off x="449864" y="5114180"/>
            <a:ext cx="4795578" cy="707361"/>
            <a:chOff x="6635622" y="4789081"/>
            <a:chExt cx="1414722" cy="707361"/>
          </a:xfrm>
        </p:grpSpPr>
        <p:sp>
          <p:nvSpPr>
            <p:cNvPr id="68" name="Rektangel: rundade hörn 67">
              <a:extLst>
                <a:ext uri="{FF2B5EF4-FFF2-40B4-BE49-F238E27FC236}">
                  <a16:creationId xmlns:a16="http://schemas.microsoft.com/office/drawing/2014/main" id="{E26F1191-9408-4FEA-8EF8-70C65369D91C}"/>
                </a:ext>
              </a:extLst>
            </p:cNvPr>
            <p:cNvSpPr/>
            <p:nvPr/>
          </p:nvSpPr>
          <p:spPr>
            <a:xfrm>
              <a:off x="6635622" y="4789081"/>
              <a:ext cx="1414722" cy="707361"/>
            </a:xfrm>
            <a:prstGeom prst="roundRect">
              <a:avLst>
                <a:gd name="adj" fmla="val 10000"/>
              </a:avLst>
            </a:prstGeom>
            <a:solidFill>
              <a:srgbClr val="D687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9" name="Rektangel: rundade hörn 4">
              <a:extLst>
                <a:ext uri="{FF2B5EF4-FFF2-40B4-BE49-F238E27FC236}">
                  <a16:creationId xmlns:a16="http://schemas.microsoft.com/office/drawing/2014/main" id="{E2C3D3B7-F219-4E86-BCB4-0EC3BA40AD37}"/>
                </a:ext>
              </a:extLst>
            </p:cNvPr>
            <p:cNvSpPr txBox="1"/>
            <p:nvPr/>
          </p:nvSpPr>
          <p:spPr>
            <a:xfrm>
              <a:off x="6677058" y="4823842"/>
              <a:ext cx="1373286" cy="6659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1800" b="0" i="0" u="none" strike="noStrike" kern="1200" cap="none" spc="0" normalizeH="0" baseline="0" noProof="0">
                  <a:ln>
                    <a:noFill/>
                  </a:ln>
                  <a:solidFill>
                    <a:prstClr val="white"/>
                  </a:solidFill>
                  <a:effectLst/>
                  <a:uLnTx/>
                  <a:uFillTx/>
                  <a:latin typeface="Calibri"/>
                  <a:ea typeface="+mn-ea"/>
                  <a:cs typeface="+mn-cs"/>
                </a:rPr>
                <a:t>Användardata lösningen som testas</a:t>
              </a:r>
            </a:p>
          </p:txBody>
        </p:sp>
      </p:grpSp>
      <p:grpSp>
        <p:nvGrpSpPr>
          <p:cNvPr id="70" name="Grupp 69">
            <a:extLst>
              <a:ext uri="{FF2B5EF4-FFF2-40B4-BE49-F238E27FC236}">
                <a16:creationId xmlns:a16="http://schemas.microsoft.com/office/drawing/2014/main" id="{692E7334-7B31-443D-923C-29120AEC56EC}"/>
              </a:ext>
            </a:extLst>
          </p:cNvPr>
          <p:cNvGrpSpPr/>
          <p:nvPr/>
        </p:nvGrpSpPr>
        <p:grpSpPr>
          <a:xfrm>
            <a:off x="5470444" y="5107505"/>
            <a:ext cx="4795578" cy="707361"/>
            <a:chOff x="6635622" y="4789081"/>
            <a:chExt cx="1414722" cy="707361"/>
          </a:xfrm>
        </p:grpSpPr>
        <p:sp>
          <p:nvSpPr>
            <p:cNvPr id="71" name="Rektangel: rundade hörn 70">
              <a:extLst>
                <a:ext uri="{FF2B5EF4-FFF2-40B4-BE49-F238E27FC236}">
                  <a16:creationId xmlns:a16="http://schemas.microsoft.com/office/drawing/2014/main" id="{12FA996D-A84E-4C1D-9D60-D8C172EC4FB3}"/>
                </a:ext>
              </a:extLst>
            </p:cNvPr>
            <p:cNvSpPr/>
            <p:nvPr/>
          </p:nvSpPr>
          <p:spPr>
            <a:xfrm>
              <a:off x="6635622" y="4789081"/>
              <a:ext cx="1414722" cy="707361"/>
            </a:xfrm>
            <a:prstGeom prst="roundRect">
              <a:avLst>
                <a:gd name="adj" fmla="val 10000"/>
              </a:avLst>
            </a:prstGeom>
            <a:solidFill>
              <a:srgbClr val="D687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2" name="Rektangel: rundade hörn 4">
              <a:extLst>
                <a:ext uri="{FF2B5EF4-FFF2-40B4-BE49-F238E27FC236}">
                  <a16:creationId xmlns:a16="http://schemas.microsoft.com/office/drawing/2014/main" id="{459568AC-7EEA-4ED3-AF3F-680E90A898D0}"/>
                </a:ext>
              </a:extLst>
            </p:cNvPr>
            <p:cNvSpPr txBox="1"/>
            <p:nvPr/>
          </p:nvSpPr>
          <p:spPr>
            <a:xfrm>
              <a:off x="6677058" y="4823842"/>
              <a:ext cx="1373286" cy="6659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1800" b="0" i="0" u="none" strike="noStrike" kern="1200" cap="none" spc="0" normalizeH="0" baseline="0" noProof="0">
                  <a:ln>
                    <a:noFill/>
                  </a:ln>
                  <a:solidFill>
                    <a:prstClr val="white"/>
                  </a:solidFill>
                  <a:effectLst/>
                  <a:uLnTx/>
                  <a:uFillTx/>
                  <a:latin typeface="Calibri"/>
                  <a:ea typeface="+mn-ea"/>
                  <a:cs typeface="+mn-cs"/>
                </a:rPr>
                <a:t>Direkta mätningar (sensor, kamera osv)</a:t>
              </a:r>
            </a:p>
          </p:txBody>
        </p:sp>
      </p:grpSp>
      <p:grpSp>
        <p:nvGrpSpPr>
          <p:cNvPr id="73" name="Grupp 72">
            <a:extLst>
              <a:ext uri="{FF2B5EF4-FFF2-40B4-BE49-F238E27FC236}">
                <a16:creationId xmlns:a16="http://schemas.microsoft.com/office/drawing/2014/main" id="{D79ED125-DB75-49F4-BF96-275A4433FF9F}"/>
              </a:ext>
            </a:extLst>
          </p:cNvPr>
          <p:cNvGrpSpPr/>
          <p:nvPr/>
        </p:nvGrpSpPr>
        <p:grpSpPr>
          <a:xfrm>
            <a:off x="449864" y="5917810"/>
            <a:ext cx="9816158" cy="707361"/>
            <a:chOff x="6635622" y="4789081"/>
            <a:chExt cx="1414722" cy="707361"/>
          </a:xfrm>
        </p:grpSpPr>
        <p:sp>
          <p:nvSpPr>
            <p:cNvPr id="74" name="Rektangel: rundade hörn 73">
              <a:extLst>
                <a:ext uri="{FF2B5EF4-FFF2-40B4-BE49-F238E27FC236}">
                  <a16:creationId xmlns:a16="http://schemas.microsoft.com/office/drawing/2014/main" id="{47E49956-7723-465D-993A-20F713F67DE4}"/>
                </a:ext>
              </a:extLst>
            </p:cNvPr>
            <p:cNvSpPr/>
            <p:nvPr/>
          </p:nvSpPr>
          <p:spPr>
            <a:xfrm>
              <a:off x="6635622" y="4789081"/>
              <a:ext cx="1414722" cy="707361"/>
            </a:xfrm>
            <a:prstGeom prst="roundRect">
              <a:avLst>
                <a:gd name="adj" fmla="val 10000"/>
              </a:avLst>
            </a:prstGeom>
            <a:solidFill>
              <a:srgbClr val="D687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5" name="Rektangel: rundade hörn 4">
              <a:extLst>
                <a:ext uri="{FF2B5EF4-FFF2-40B4-BE49-F238E27FC236}">
                  <a16:creationId xmlns:a16="http://schemas.microsoft.com/office/drawing/2014/main" id="{19F0BD9D-26CE-4F25-81BE-F68BD2AA7FC1}"/>
                </a:ext>
              </a:extLst>
            </p:cNvPr>
            <p:cNvSpPr txBox="1"/>
            <p:nvPr/>
          </p:nvSpPr>
          <p:spPr>
            <a:xfrm>
              <a:off x="6677058" y="4823842"/>
              <a:ext cx="1373286" cy="6659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1800" b="0" i="0" u="none" strike="noStrike" kern="1200" cap="none" spc="0" normalizeH="0" baseline="0" noProof="0">
                  <a:ln>
                    <a:noFill/>
                  </a:ln>
                  <a:solidFill>
                    <a:prstClr val="white"/>
                  </a:solidFill>
                  <a:effectLst/>
                  <a:uLnTx/>
                  <a:uFillTx/>
                  <a:latin typeface="Calibri"/>
                  <a:ea typeface="+mn-ea"/>
                  <a:cs typeface="+mn-cs"/>
                </a:rPr>
                <a:t>Annat?</a:t>
              </a:r>
            </a:p>
          </p:txBody>
        </p:sp>
      </p:grpSp>
    </p:spTree>
    <p:extLst>
      <p:ext uri="{BB962C8B-B14F-4D97-AF65-F5344CB8AC3E}">
        <p14:creationId xmlns:p14="http://schemas.microsoft.com/office/powerpoint/2010/main" val="2769509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3D8E21-8B50-4AF1-8346-090A46379C1B}"/>
              </a:ext>
            </a:extLst>
          </p:cNvPr>
          <p:cNvSpPr>
            <a:spLocks noGrp="1"/>
          </p:cNvSpPr>
          <p:nvPr>
            <p:ph type="title"/>
          </p:nvPr>
        </p:nvSpPr>
        <p:spPr>
          <a:xfrm>
            <a:off x="838200" y="365125"/>
            <a:ext cx="11071302" cy="1325563"/>
          </a:xfrm>
        </p:spPr>
        <p:txBody>
          <a:bodyPr>
            <a:normAutofit/>
          </a:bodyPr>
          <a:lstStyle/>
          <a:p>
            <a:r>
              <a:rPr lang="sv-SE"/>
              <a:t>Presentera lärdomar</a:t>
            </a:r>
          </a:p>
        </p:txBody>
      </p:sp>
      <p:sp>
        <p:nvSpPr>
          <p:cNvPr id="3" name="Platshållare för innehåll 2">
            <a:extLst>
              <a:ext uri="{FF2B5EF4-FFF2-40B4-BE49-F238E27FC236}">
                <a16:creationId xmlns:a16="http://schemas.microsoft.com/office/drawing/2014/main" id="{6BDEE2C1-149C-4993-9EEF-54CF1EFA16D8}"/>
              </a:ext>
            </a:extLst>
          </p:cNvPr>
          <p:cNvSpPr>
            <a:spLocks noGrp="1"/>
          </p:cNvSpPr>
          <p:nvPr>
            <p:ph idx="1"/>
          </p:nvPr>
        </p:nvSpPr>
        <p:spPr>
          <a:xfrm>
            <a:off x="838199" y="1825625"/>
            <a:ext cx="9320561" cy="4351338"/>
          </a:xfrm>
        </p:spPr>
        <p:txBody>
          <a:bodyPr>
            <a:normAutofit fontScale="92500" lnSpcReduction="10000"/>
          </a:bodyPr>
          <a:lstStyle/>
          <a:p>
            <a:pPr marL="0" indent="0">
              <a:buNone/>
            </a:pPr>
            <a:r>
              <a:rPr lang="sv-SE" b="1"/>
              <a:t>Fånga upp löpande under test (t ex verksamhetsträffar)</a:t>
            </a:r>
          </a:p>
          <a:p>
            <a:pPr marL="971550" lvl="1" indent="-514350">
              <a:buFont typeface="+mj-lt"/>
              <a:buAutoNum type="arabicPeriod"/>
            </a:pPr>
            <a:r>
              <a:rPr lang="sv-SE"/>
              <a:t>Säkerställa att data samlas in enligt plan</a:t>
            </a:r>
          </a:p>
          <a:p>
            <a:pPr marL="971550" lvl="1" indent="-514350">
              <a:buFont typeface="+mj-lt"/>
              <a:buAutoNum type="arabicPeriod"/>
            </a:pPr>
            <a:r>
              <a:rPr lang="sv-SE"/>
              <a:t>Påminn om att samla in data </a:t>
            </a:r>
          </a:p>
          <a:p>
            <a:pPr marL="971550" lvl="1" indent="-514350">
              <a:buFont typeface="+mj-lt"/>
              <a:buAutoNum type="arabicPeriod"/>
            </a:pPr>
            <a:r>
              <a:rPr lang="sv-SE"/>
              <a:t>Fånga upp lärdomar hittills</a:t>
            </a:r>
          </a:p>
          <a:p>
            <a:pPr marL="971550" lvl="1" indent="-514350">
              <a:buFont typeface="+mj-lt"/>
              <a:buAutoNum type="arabicPeriod"/>
            </a:pPr>
            <a:r>
              <a:rPr lang="sv-SE"/>
              <a:t>Identifiera om ni behöver använda andra metoder för att kunna besvara testets frågeställningar (fånga upp lärdomar anonymt?)</a:t>
            </a:r>
          </a:p>
          <a:p>
            <a:pPr marL="0" indent="0">
              <a:buNone/>
            </a:pPr>
            <a:endParaRPr lang="sv-SE"/>
          </a:p>
          <a:p>
            <a:pPr marL="0" indent="0">
              <a:buNone/>
            </a:pPr>
            <a:r>
              <a:rPr lang="sv-SE" b="1"/>
              <a:t>Samla deltagare på en workshop efter testet</a:t>
            </a:r>
          </a:p>
          <a:p>
            <a:pPr marL="514350" indent="-514350">
              <a:buFont typeface="+mj-lt"/>
              <a:buAutoNum type="arabicPeriod"/>
            </a:pPr>
            <a:r>
              <a:rPr lang="sv-SE"/>
              <a:t>En person i taget presenterar avidentifierat sammanställning av sin dokumentation</a:t>
            </a:r>
          </a:p>
          <a:p>
            <a:pPr marL="514350" indent="-514350">
              <a:buFont typeface="+mj-lt"/>
              <a:buAutoNum type="arabicPeriod"/>
            </a:pPr>
            <a:r>
              <a:rPr lang="sv-SE"/>
              <a:t>Var och en skriver ner insikter från presentationen</a:t>
            </a:r>
          </a:p>
        </p:txBody>
      </p:sp>
      <p:pic>
        <p:nvPicPr>
          <p:cNvPr id="5" name="Bildobjekt 4">
            <a:extLst>
              <a:ext uri="{FF2B5EF4-FFF2-40B4-BE49-F238E27FC236}">
                <a16:creationId xmlns:a16="http://schemas.microsoft.com/office/drawing/2014/main" id="{2DB529D9-8D52-46DE-A976-AE83C55859CA}"/>
              </a:ext>
            </a:extLst>
          </p:cNvPr>
          <p:cNvPicPr>
            <a:picLocks noChangeAspect="1"/>
          </p:cNvPicPr>
          <p:nvPr/>
        </p:nvPicPr>
        <p:blipFill>
          <a:blip r:embed="rId3"/>
          <a:stretch>
            <a:fillRect/>
          </a:stretch>
        </p:blipFill>
        <p:spPr>
          <a:xfrm>
            <a:off x="9763524" y="251201"/>
            <a:ext cx="2145978" cy="2200847"/>
          </a:xfrm>
          <a:prstGeom prst="rect">
            <a:avLst/>
          </a:prstGeom>
        </p:spPr>
      </p:pic>
    </p:spTree>
    <p:extLst>
      <p:ext uri="{BB962C8B-B14F-4D97-AF65-F5344CB8AC3E}">
        <p14:creationId xmlns:p14="http://schemas.microsoft.com/office/powerpoint/2010/main" val="2211789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3D8E21-8B50-4AF1-8346-090A46379C1B}"/>
              </a:ext>
            </a:extLst>
          </p:cNvPr>
          <p:cNvSpPr>
            <a:spLocks noGrp="1"/>
          </p:cNvSpPr>
          <p:nvPr>
            <p:ph type="title"/>
          </p:nvPr>
        </p:nvSpPr>
        <p:spPr>
          <a:xfrm>
            <a:off x="838200" y="365125"/>
            <a:ext cx="11071302" cy="1325563"/>
          </a:xfrm>
        </p:spPr>
        <p:txBody>
          <a:bodyPr>
            <a:normAutofit/>
          </a:bodyPr>
          <a:lstStyle/>
          <a:p>
            <a:r>
              <a:rPr lang="sv-SE"/>
              <a:t>Analysera utifrån frågeställningarna</a:t>
            </a:r>
          </a:p>
        </p:txBody>
      </p:sp>
      <p:sp>
        <p:nvSpPr>
          <p:cNvPr id="3" name="Platshållare för innehåll 2">
            <a:extLst>
              <a:ext uri="{FF2B5EF4-FFF2-40B4-BE49-F238E27FC236}">
                <a16:creationId xmlns:a16="http://schemas.microsoft.com/office/drawing/2014/main" id="{6BDEE2C1-149C-4993-9EEF-54CF1EFA16D8}"/>
              </a:ext>
            </a:extLst>
          </p:cNvPr>
          <p:cNvSpPr>
            <a:spLocks noGrp="1"/>
          </p:cNvSpPr>
          <p:nvPr>
            <p:ph idx="1"/>
          </p:nvPr>
        </p:nvSpPr>
        <p:spPr>
          <a:xfrm>
            <a:off x="838199" y="1825625"/>
            <a:ext cx="9320561" cy="4351338"/>
          </a:xfrm>
        </p:spPr>
        <p:txBody>
          <a:bodyPr>
            <a:normAutofit lnSpcReduction="10000"/>
          </a:bodyPr>
          <a:lstStyle/>
          <a:p>
            <a:r>
              <a:rPr lang="sv-SE"/>
              <a:t>[Fyll i frågeställning 1 och det resultat kopplat till frågeställningen som testet visar]</a:t>
            </a:r>
          </a:p>
          <a:p>
            <a:r>
              <a:rPr lang="sv-SE"/>
              <a:t>[Fyll i frågeställning 2 och det resultat kopplat till frågeställningen som testet visar]</a:t>
            </a:r>
          </a:p>
          <a:p>
            <a:r>
              <a:rPr lang="sv-SE"/>
              <a:t>[Fyll i frågeställning 3 och det resultat kopplat till frågeställningen som testet visar]</a:t>
            </a:r>
          </a:p>
          <a:p>
            <a:r>
              <a:rPr lang="sv-SE"/>
              <a:t>[Fyll i frågeställning 4 och det resultat kopplat till frågeställningen som testet visar]</a:t>
            </a:r>
          </a:p>
          <a:p>
            <a:r>
              <a:rPr lang="sv-SE"/>
              <a:t>…</a:t>
            </a:r>
          </a:p>
          <a:p>
            <a:r>
              <a:rPr lang="sv-SE"/>
              <a:t>..</a:t>
            </a:r>
          </a:p>
          <a:p>
            <a:endParaRPr lang="sv-SE"/>
          </a:p>
          <a:p>
            <a:endParaRPr lang="sv-SE"/>
          </a:p>
        </p:txBody>
      </p:sp>
      <p:grpSp>
        <p:nvGrpSpPr>
          <p:cNvPr id="6" name="Grupp 5">
            <a:extLst>
              <a:ext uri="{FF2B5EF4-FFF2-40B4-BE49-F238E27FC236}">
                <a16:creationId xmlns:a16="http://schemas.microsoft.com/office/drawing/2014/main" id="{5EF174BE-CF5A-4C9E-B15A-FAFD8805F6ED}"/>
              </a:ext>
            </a:extLst>
          </p:cNvPr>
          <p:cNvGrpSpPr/>
          <p:nvPr/>
        </p:nvGrpSpPr>
        <p:grpSpPr>
          <a:xfrm>
            <a:off x="10129168" y="284082"/>
            <a:ext cx="1568512" cy="1811030"/>
            <a:chOff x="5327436" y="2610031"/>
            <a:chExt cx="1568512" cy="1811030"/>
          </a:xfrm>
        </p:grpSpPr>
        <p:sp>
          <p:nvSpPr>
            <p:cNvPr id="7" name="Rektangel: rundade hörn 6">
              <a:extLst>
                <a:ext uri="{FF2B5EF4-FFF2-40B4-BE49-F238E27FC236}">
                  <a16:creationId xmlns:a16="http://schemas.microsoft.com/office/drawing/2014/main" id="{38D6A183-A80B-46F6-9C3A-8F73DC83F48A}"/>
                </a:ext>
              </a:extLst>
            </p:cNvPr>
            <p:cNvSpPr/>
            <p:nvPr/>
          </p:nvSpPr>
          <p:spPr>
            <a:xfrm>
              <a:off x="5327436" y="2610031"/>
              <a:ext cx="1558366" cy="1811030"/>
            </a:xfrm>
            <a:prstGeom prst="roundRect">
              <a:avLst>
                <a:gd name="adj" fmla="val 10000"/>
              </a:avLst>
            </a:prstGeom>
            <a:solidFill>
              <a:srgbClr val="F5DC99"/>
            </a:solidFill>
            <a:ln>
              <a:solidFill>
                <a:srgbClr val="EFFAFB"/>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sv-SE" sz="1600"/>
            </a:p>
            <a:p>
              <a:endParaRPr lang="sv-SE" sz="1600"/>
            </a:p>
            <a:p>
              <a:r>
                <a:rPr lang="sv-SE" sz="1600"/>
                <a:t>Analysera utifrån testets frågeställningar</a:t>
              </a:r>
            </a:p>
          </p:txBody>
        </p:sp>
        <p:pic>
          <p:nvPicPr>
            <p:cNvPr id="8" name="Bild 7" descr="Forskning">
              <a:extLst>
                <a:ext uri="{FF2B5EF4-FFF2-40B4-BE49-F238E27FC236}">
                  <a16:creationId xmlns:a16="http://schemas.microsoft.com/office/drawing/2014/main" id="{1651113F-5EC4-4A92-ABE3-9046BE4D66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339608">
              <a:off x="6122840" y="2610031"/>
              <a:ext cx="773108" cy="652274"/>
            </a:xfrm>
            <a:prstGeom prst="rect">
              <a:avLst/>
            </a:prstGeom>
          </p:spPr>
        </p:pic>
      </p:grpSp>
    </p:spTree>
    <p:extLst>
      <p:ext uri="{BB962C8B-B14F-4D97-AF65-F5344CB8AC3E}">
        <p14:creationId xmlns:p14="http://schemas.microsoft.com/office/powerpoint/2010/main" val="4272338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A51784-C764-4564-84EB-9336CBE48F46}"/>
              </a:ext>
            </a:extLst>
          </p:cNvPr>
          <p:cNvSpPr>
            <a:spLocks noGrp="1"/>
          </p:cNvSpPr>
          <p:nvPr>
            <p:ph type="title" idx="4294967295"/>
          </p:nvPr>
        </p:nvSpPr>
        <p:spPr>
          <a:xfrm>
            <a:off x="946297" y="121298"/>
            <a:ext cx="11119323" cy="999477"/>
          </a:xfrm>
        </p:spPr>
        <p:txBody>
          <a:bodyPr>
            <a:noAutofit/>
          </a:bodyPr>
          <a:lstStyle/>
          <a:p>
            <a:r>
              <a:rPr lang="sv-SE" sz="2800"/>
              <a:t>Fixarlistan</a:t>
            </a:r>
            <a:br>
              <a:rPr lang="sv-SE" sz="2400"/>
            </a:br>
            <a:r>
              <a:rPr lang="sv-SE" sz="2000"/>
              <a:t>- Vilka problem eller möjligheter har vi upptäckt under testet som vi kan lösa direkt? </a:t>
            </a:r>
            <a:endParaRPr lang="sv-SE" sz="2400"/>
          </a:p>
        </p:txBody>
      </p:sp>
      <p:graphicFrame>
        <p:nvGraphicFramePr>
          <p:cNvPr id="4" name="Tabell 3">
            <a:extLst>
              <a:ext uri="{FF2B5EF4-FFF2-40B4-BE49-F238E27FC236}">
                <a16:creationId xmlns:a16="http://schemas.microsoft.com/office/drawing/2014/main" id="{07F330AB-5FE0-4BCB-B7B2-5531B5C41D0F}"/>
              </a:ext>
            </a:extLst>
          </p:cNvPr>
          <p:cNvGraphicFramePr>
            <a:graphicFrameLocks noGrp="1"/>
          </p:cNvGraphicFramePr>
          <p:nvPr/>
        </p:nvGraphicFramePr>
        <p:xfrm>
          <a:off x="204694" y="1255060"/>
          <a:ext cx="11782612" cy="5118846"/>
        </p:xfrm>
        <a:graphic>
          <a:graphicData uri="http://schemas.openxmlformats.org/drawingml/2006/table">
            <a:tbl>
              <a:tblPr firstRow="1" bandRow="1">
                <a:tableStyleId>{5C22544A-7EE6-4342-B048-85BDC9FD1C3A}</a:tableStyleId>
              </a:tblPr>
              <a:tblGrid>
                <a:gridCol w="4539129">
                  <a:extLst>
                    <a:ext uri="{9D8B030D-6E8A-4147-A177-3AD203B41FA5}">
                      <a16:colId xmlns:a16="http://schemas.microsoft.com/office/drawing/2014/main" val="466481625"/>
                    </a:ext>
                  </a:extLst>
                </a:gridCol>
                <a:gridCol w="4105836">
                  <a:extLst>
                    <a:ext uri="{9D8B030D-6E8A-4147-A177-3AD203B41FA5}">
                      <a16:colId xmlns:a16="http://schemas.microsoft.com/office/drawing/2014/main" val="3456100555"/>
                    </a:ext>
                  </a:extLst>
                </a:gridCol>
                <a:gridCol w="2312894">
                  <a:extLst>
                    <a:ext uri="{9D8B030D-6E8A-4147-A177-3AD203B41FA5}">
                      <a16:colId xmlns:a16="http://schemas.microsoft.com/office/drawing/2014/main" val="901025207"/>
                    </a:ext>
                  </a:extLst>
                </a:gridCol>
                <a:gridCol w="824753">
                  <a:extLst>
                    <a:ext uri="{9D8B030D-6E8A-4147-A177-3AD203B41FA5}">
                      <a16:colId xmlns:a16="http://schemas.microsoft.com/office/drawing/2014/main" val="1815719441"/>
                    </a:ext>
                  </a:extLst>
                </a:gridCol>
              </a:tblGrid>
              <a:tr h="623203">
                <a:tc>
                  <a:txBody>
                    <a:bodyPr/>
                    <a:lstStyle/>
                    <a:p>
                      <a:pPr marL="0" algn="ctr" defTabSz="914400" rtl="0" eaLnBrk="1" latinLnBrk="0" hangingPunct="1"/>
                      <a:r>
                        <a:rPr lang="sv-SE" sz="2000" kern="1200">
                          <a:solidFill>
                            <a:schemeClr val="tx1">
                              <a:lumMod val="65000"/>
                              <a:lumOff val="35000"/>
                            </a:schemeClr>
                          </a:solidFill>
                          <a:latin typeface="+mn-lt"/>
                          <a:ea typeface="+mn-ea"/>
                          <a:cs typeface="+mn-cs"/>
                        </a:rPr>
                        <a:t>Vi har upptäckt att…</a:t>
                      </a:r>
                    </a:p>
                  </a:txBody>
                  <a:tcPr anchor="ctr">
                    <a:lnR w="76200" cap="flat" cmpd="sng" algn="ctr">
                      <a:solidFill>
                        <a:schemeClr val="bg1"/>
                      </a:solidFill>
                      <a:prstDash val="solid"/>
                      <a:round/>
                      <a:headEnd type="none" w="med" len="med"/>
                      <a:tailEnd type="none" w="med" len="med"/>
                    </a:lnR>
                    <a:lnB w="38100" cmpd="sng">
                      <a:noFill/>
                    </a:lnB>
                    <a:solidFill>
                      <a:srgbClr val="92DEE6"/>
                    </a:solidFill>
                  </a:tcPr>
                </a:tc>
                <a:tc>
                  <a:txBody>
                    <a:bodyPr/>
                    <a:lstStyle/>
                    <a:p>
                      <a:pPr marL="0" algn="ctr" defTabSz="914400" rtl="0" eaLnBrk="1" latinLnBrk="0" hangingPunct="1"/>
                      <a:r>
                        <a:rPr lang="sv-SE" sz="2000" b="1" kern="1200">
                          <a:solidFill>
                            <a:schemeClr val="tx1">
                              <a:lumMod val="65000"/>
                              <a:lumOff val="35000"/>
                            </a:schemeClr>
                          </a:solidFill>
                          <a:latin typeface="+mn-lt"/>
                          <a:ea typeface="+mn-ea"/>
                          <a:cs typeface="+mn-cs"/>
                        </a:rPr>
                        <a:t>Hur kan vi förbättra situationen?</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8100" cmpd="sng">
                      <a:noFill/>
                    </a:lnB>
                    <a:solidFill>
                      <a:srgbClr val="92DEE6"/>
                    </a:solidFill>
                  </a:tcPr>
                </a:tc>
                <a:tc>
                  <a:txBody>
                    <a:bodyPr/>
                    <a:lstStyle/>
                    <a:p>
                      <a:pPr marL="0" algn="ctr" defTabSz="914400" rtl="0" eaLnBrk="1" latinLnBrk="0" hangingPunct="1"/>
                      <a:r>
                        <a:rPr lang="sv-SE" sz="2000" b="1" kern="1200">
                          <a:solidFill>
                            <a:schemeClr val="tx1">
                              <a:lumMod val="65000"/>
                              <a:lumOff val="35000"/>
                            </a:schemeClr>
                          </a:solidFill>
                          <a:latin typeface="+mn-lt"/>
                          <a:ea typeface="+mn-ea"/>
                          <a:cs typeface="+mn-cs"/>
                        </a:rPr>
                        <a:t>Vem gör det? </a:t>
                      </a:r>
                    </a:p>
                  </a:txBody>
                  <a:tcPr anchor="ctr">
                    <a:lnL w="76200" cap="flat" cmpd="sng" algn="ctr">
                      <a:solidFill>
                        <a:schemeClr val="bg1"/>
                      </a:solidFill>
                      <a:prstDash val="solid"/>
                      <a:round/>
                      <a:headEnd type="none" w="med" len="med"/>
                      <a:tailEnd type="none" w="med" len="med"/>
                    </a:lnL>
                    <a:lnB w="38100" cmpd="sng">
                      <a:noFill/>
                    </a:lnB>
                    <a:solidFill>
                      <a:srgbClr val="F8DD9A"/>
                    </a:solidFill>
                  </a:tcPr>
                </a:tc>
                <a:tc>
                  <a:txBody>
                    <a:bodyPr/>
                    <a:lstStyle/>
                    <a:p>
                      <a:r>
                        <a:rPr lang="sv-SE" sz="2000" b="1" kern="1200">
                          <a:solidFill>
                            <a:schemeClr val="tx1">
                              <a:lumMod val="65000"/>
                              <a:lumOff val="35000"/>
                            </a:schemeClr>
                          </a:solidFill>
                          <a:latin typeface="+mn-lt"/>
                          <a:ea typeface="+mn-ea"/>
                          <a:cs typeface="+mn-cs"/>
                        </a:rPr>
                        <a:t>När?</a:t>
                      </a:r>
                    </a:p>
                  </a:txBody>
                  <a:tcPr anchor="ctr">
                    <a:lnB w="38100" cmpd="sng">
                      <a:noFill/>
                    </a:lnB>
                    <a:solidFill>
                      <a:srgbClr val="F8DD9A"/>
                    </a:solidFill>
                  </a:tcPr>
                </a:tc>
                <a:extLst>
                  <a:ext uri="{0D108BD9-81ED-4DB2-BD59-A6C34878D82A}">
                    <a16:rowId xmlns:a16="http://schemas.microsoft.com/office/drawing/2014/main" val="438917367"/>
                  </a:ext>
                </a:extLst>
              </a:tr>
              <a:tr h="623203">
                <a:tc>
                  <a:txBody>
                    <a:bodyPr/>
                    <a:lstStyle/>
                    <a:p>
                      <a:endParaRPr lang="sv-SE"/>
                    </a:p>
                  </a:txBody>
                  <a:tcPr>
                    <a:lnL w="12700" cmpd="sng">
                      <a:noFill/>
                    </a:lnL>
                    <a:lnR w="76200" cap="flat" cmpd="sng" algn="ctr">
                      <a:solidFill>
                        <a:schemeClr val="bg1"/>
                      </a:solidFill>
                      <a:prstDash val="solid"/>
                      <a:round/>
                      <a:headEnd type="none" w="med" len="med"/>
                      <a:tailEnd type="none" w="med" len="med"/>
                    </a:lnR>
                    <a:lnT w="38100" cmpd="sng">
                      <a:noFill/>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sv-SE"/>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mpd="sng">
                      <a:noFill/>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endParaRPr lang="sv-SE"/>
                    </a:p>
                  </a:txBody>
                  <a:tcPr>
                    <a:lnL w="76200" cap="flat" cmpd="sng" algn="ctr">
                      <a:solidFill>
                        <a:schemeClr val="bg1"/>
                      </a:solidFill>
                      <a:prstDash val="solid"/>
                      <a:round/>
                      <a:headEnd type="none" w="med" len="med"/>
                      <a:tailEnd type="none" w="med" len="med"/>
                    </a:lnL>
                    <a:lnR w="12700" cmpd="sng">
                      <a:noFill/>
                    </a:lnR>
                    <a:lnT w="38100" cmpd="sng">
                      <a:noFill/>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sv-SE"/>
                    </a:p>
                  </a:txBody>
                  <a:tcPr>
                    <a:lnL w="12700" cmpd="sng">
                      <a:noFill/>
                    </a:lnL>
                    <a:lnR w="12700" cmpd="sng">
                      <a:noFill/>
                    </a:lnR>
                    <a:lnT w="38100" cmpd="sng">
                      <a:noFill/>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13457"/>
                  </a:ext>
                </a:extLst>
              </a:tr>
              <a:tr h="623203">
                <a:tc>
                  <a:txBody>
                    <a:bodyPr/>
                    <a:lstStyle/>
                    <a:p>
                      <a:endParaRPr lang="sv-SE"/>
                    </a:p>
                  </a:txBody>
                  <a:tcPr>
                    <a:lnL w="12700" cmpd="sng">
                      <a:noFill/>
                    </a:lnL>
                    <a:lnR w="76200" cap="flat" cmpd="sng" algn="ctr">
                      <a:solidFill>
                        <a:schemeClr val="bg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sv-SE"/>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endParaRPr lang="sv-SE"/>
                    </a:p>
                  </a:txBody>
                  <a:tcPr>
                    <a:lnL w="76200" cap="flat" cmpd="sng" algn="ctr">
                      <a:solidFill>
                        <a:schemeClr val="bg1"/>
                      </a:solidFill>
                      <a:prstDash val="solid"/>
                      <a:round/>
                      <a:headEnd type="none" w="med" len="med"/>
                      <a:tailEnd type="none" w="med" len="med"/>
                    </a:lnL>
                    <a:lnR w="12700" cmpd="sng">
                      <a:no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sv-SE"/>
                    </a:p>
                  </a:txBody>
                  <a:tcPr>
                    <a:lnL w="12700" cmpd="sng">
                      <a:noFill/>
                    </a:lnL>
                    <a:lnR w="12700" cmpd="sng">
                      <a:no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4231750"/>
                  </a:ext>
                </a:extLst>
              </a:tr>
              <a:tr h="623203">
                <a:tc>
                  <a:txBody>
                    <a:bodyPr/>
                    <a:lstStyle/>
                    <a:p>
                      <a:endParaRPr lang="sv-SE"/>
                    </a:p>
                  </a:txBody>
                  <a:tcPr>
                    <a:lnL w="12700" cmpd="sng">
                      <a:noFill/>
                    </a:lnL>
                    <a:lnR w="76200" cap="flat" cmpd="sng" algn="ctr">
                      <a:solidFill>
                        <a:schemeClr val="bg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sv-SE"/>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endParaRPr lang="sv-SE"/>
                    </a:p>
                  </a:txBody>
                  <a:tcPr>
                    <a:lnL w="76200" cap="flat" cmpd="sng" algn="ctr">
                      <a:solidFill>
                        <a:schemeClr val="bg1"/>
                      </a:solidFill>
                      <a:prstDash val="solid"/>
                      <a:round/>
                      <a:headEnd type="none" w="med" len="med"/>
                      <a:tailEnd type="none" w="med" len="med"/>
                    </a:lnL>
                    <a:lnR w="12700" cmpd="sng">
                      <a:no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sv-SE"/>
                    </a:p>
                  </a:txBody>
                  <a:tcPr>
                    <a:lnL w="12700" cmpd="sng">
                      <a:noFill/>
                    </a:lnL>
                    <a:lnR w="12700" cmpd="sng">
                      <a:no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6168523"/>
                  </a:ext>
                </a:extLst>
              </a:tr>
              <a:tr h="623203">
                <a:tc>
                  <a:txBody>
                    <a:bodyPr/>
                    <a:lstStyle/>
                    <a:p>
                      <a:endParaRPr lang="sv-SE"/>
                    </a:p>
                  </a:txBody>
                  <a:tcPr>
                    <a:lnL w="12700" cmpd="sng">
                      <a:noFill/>
                    </a:lnL>
                    <a:lnR w="76200" cap="flat" cmpd="sng" algn="ctr">
                      <a:solidFill>
                        <a:schemeClr val="bg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sv-SE"/>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endParaRPr lang="sv-SE"/>
                    </a:p>
                  </a:txBody>
                  <a:tcPr>
                    <a:lnL w="76200" cap="flat" cmpd="sng" algn="ctr">
                      <a:solidFill>
                        <a:schemeClr val="bg1"/>
                      </a:solidFill>
                      <a:prstDash val="solid"/>
                      <a:round/>
                      <a:headEnd type="none" w="med" len="med"/>
                      <a:tailEnd type="none" w="med" len="med"/>
                    </a:lnL>
                    <a:lnR w="12700" cmpd="sng">
                      <a:no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sv-SE"/>
                    </a:p>
                  </a:txBody>
                  <a:tcPr>
                    <a:lnL w="12700" cmpd="sng">
                      <a:noFill/>
                    </a:lnL>
                    <a:lnR w="12700" cmpd="sng">
                      <a:no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1953935"/>
                  </a:ext>
                </a:extLst>
              </a:tr>
              <a:tr h="623203">
                <a:tc>
                  <a:txBody>
                    <a:bodyPr/>
                    <a:lstStyle/>
                    <a:p>
                      <a:endParaRPr lang="sv-SE"/>
                    </a:p>
                  </a:txBody>
                  <a:tcPr>
                    <a:lnL w="12700" cmpd="sng">
                      <a:noFill/>
                    </a:lnL>
                    <a:lnR w="76200" cap="flat" cmpd="sng" algn="ctr">
                      <a:solidFill>
                        <a:schemeClr val="bg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sv-SE"/>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endParaRPr lang="sv-SE"/>
                    </a:p>
                  </a:txBody>
                  <a:tcPr>
                    <a:lnL w="76200" cap="flat" cmpd="sng" algn="ctr">
                      <a:solidFill>
                        <a:schemeClr val="bg1"/>
                      </a:solidFill>
                      <a:prstDash val="solid"/>
                      <a:round/>
                      <a:headEnd type="none" w="med" len="med"/>
                      <a:tailEnd type="none" w="med" len="med"/>
                    </a:lnL>
                    <a:lnR w="12700" cmpd="sng">
                      <a:no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sv-SE"/>
                    </a:p>
                  </a:txBody>
                  <a:tcPr>
                    <a:lnL w="12700" cmpd="sng">
                      <a:noFill/>
                    </a:lnL>
                    <a:lnR w="12700" cmpd="sng">
                      <a:no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8622585"/>
                  </a:ext>
                </a:extLst>
              </a:tr>
              <a:tr h="623203">
                <a:tc>
                  <a:txBody>
                    <a:bodyPr/>
                    <a:lstStyle/>
                    <a:p>
                      <a:endParaRPr lang="sv-SE"/>
                    </a:p>
                  </a:txBody>
                  <a:tcPr>
                    <a:lnL w="12700" cmpd="sng">
                      <a:noFill/>
                    </a:lnL>
                    <a:lnR w="76200" cap="flat" cmpd="sng" algn="ctr">
                      <a:solidFill>
                        <a:schemeClr val="bg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sv-SE"/>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endParaRPr lang="sv-SE"/>
                    </a:p>
                  </a:txBody>
                  <a:tcPr>
                    <a:lnL w="76200" cap="flat" cmpd="sng" algn="ctr">
                      <a:solidFill>
                        <a:schemeClr val="bg1"/>
                      </a:solidFill>
                      <a:prstDash val="solid"/>
                      <a:round/>
                      <a:headEnd type="none" w="med" len="med"/>
                      <a:tailEnd type="none" w="med" len="med"/>
                    </a:lnL>
                    <a:lnR w="12700" cmpd="sng">
                      <a:no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sv-SE"/>
                    </a:p>
                  </a:txBody>
                  <a:tcPr>
                    <a:lnL w="12700" cmpd="sng">
                      <a:noFill/>
                    </a:lnL>
                    <a:lnR w="12700" cmpd="sng">
                      <a:no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6357863"/>
                  </a:ext>
                </a:extLst>
              </a:tr>
              <a:tr h="756425">
                <a:tc>
                  <a:txBody>
                    <a:bodyPr/>
                    <a:lstStyle/>
                    <a:p>
                      <a:endParaRPr lang="sv-SE"/>
                    </a:p>
                  </a:txBody>
                  <a:tcPr>
                    <a:lnL w="12700" cmpd="sng">
                      <a:noFill/>
                    </a:lnL>
                    <a:lnR w="76200" cap="flat" cmpd="sng" algn="ctr">
                      <a:solidFill>
                        <a:schemeClr val="bg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sv-SE"/>
                    </a:p>
                  </a:txBody>
                  <a:tcPr>
                    <a:lnL w="76200" cap="flat" cmpd="sng" algn="ctr">
                      <a:solidFill>
                        <a:schemeClr val="bg1"/>
                      </a:solidFill>
                      <a:prstDash val="solid"/>
                      <a:round/>
                      <a:headEnd type="none" w="med" len="med"/>
                      <a:tailEnd type="none" w="med" len="med"/>
                    </a:lnL>
                    <a:lnR w="12700" cmpd="sng">
                      <a:noFill/>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sv-SE"/>
                    </a:p>
                  </a:txBody>
                  <a:tcPr>
                    <a:lnL w="12700" cmpd="sng">
                      <a:noFill/>
                    </a:lnL>
                    <a:lnR w="12700" cmpd="sng">
                      <a:noFill/>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140673"/>
                  </a:ext>
                </a:extLst>
              </a:tr>
            </a:tbl>
          </a:graphicData>
        </a:graphic>
      </p:graphicFrame>
      <p:pic>
        <p:nvPicPr>
          <p:cNvPr id="5" name="Bild 4" descr="Ljus på med hel fyllning">
            <a:extLst>
              <a:ext uri="{FF2B5EF4-FFF2-40B4-BE49-F238E27FC236}">
                <a16:creationId xmlns:a16="http://schemas.microsoft.com/office/drawing/2014/main" id="{252112AB-E972-4EDC-9A23-A35727CCA1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87829" y="117120"/>
            <a:ext cx="999477" cy="999477"/>
          </a:xfrm>
          <a:prstGeom prst="rect">
            <a:avLst/>
          </a:prstGeom>
        </p:spPr>
      </p:pic>
    </p:spTree>
    <p:extLst>
      <p:ext uri="{BB962C8B-B14F-4D97-AF65-F5344CB8AC3E}">
        <p14:creationId xmlns:p14="http://schemas.microsoft.com/office/powerpoint/2010/main" val="3568802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2">
            <a:extLst>
              <a:ext uri="{FF2B5EF4-FFF2-40B4-BE49-F238E27FC236}">
                <a16:creationId xmlns:a16="http://schemas.microsoft.com/office/drawing/2014/main" id="{91445949-F77D-473B-9C01-2482574E9760}"/>
              </a:ext>
            </a:extLst>
          </p:cNvPr>
          <p:cNvGraphicFramePr>
            <a:graphicFrameLocks noGrp="1"/>
          </p:cNvGraphicFramePr>
          <p:nvPr/>
        </p:nvGraphicFramePr>
        <p:xfrm>
          <a:off x="2698812" y="719665"/>
          <a:ext cx="7461186" cy="4757856"/>
        </p:xfrm>
        <a:graphic>
          <a:graphicData uri="http://schemas.openxmlformats.org/drawingml/2006/table">
            <a:tbl>
              <a:tblPr firstRow="1" bandRow="1">
                <a:tableStyleId>{5C22544A-7EE6-4342-B048-85BDC9FD1C3A}</a:tableStyleId>
              </a:tblPr>
              <a:tblGrid>
                <a:gridCol w="2487062">
                  <a:extLst>
                    <a:ext uri="{9D8B030D-6E8A-4147-A177-3AD203B41FA5}">
                      <a16:colId xmlns:a16="http://schemas.microsoft.com/office/drawing/2014/main" val="3103733332"/>
                    </a:ext>
                  </a:extLst>
                </a:gridCol>
                <a:gridCol w="2487062">
                  <a:extLst>
                    <a:ext uri="{9D8B030D-6E8A-4147-A177-3AD203B41FA5}">
                      <a16:colId xmlns:a16="http://schemas.microsoft.com/office/drawing/2014/main" val="2935220963"/>
                    </a:ext>
                  </a:extLst>
                </a:gridCol>
                <a:gridCol w="2487062">
                  <a:extLst>
                    <a:ext uri="{9D8B030D-6E8A-4147-A177-3AD203B41FA5}">
                      <a16:colId xmlns:a16="http://schemas.microsoft.com/office/drawing/2014/main" val="903814029"/>
                    </a:ext>
                  </a:extLst>
                </a:gridCol>
              </a:tblGrid>
              <a:tr h="1585952">
                <a:tc>
                  <a:txBody>
                    <a:bodyPr/>
                    <a:lstStyle/>
                    <a:p>
                      <a:endParaRPr lang="sv-S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sv-S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sv-S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4192280"/>
                  </a:ext>
                </a:extLst>
              </a:tr>
              <a:tr h="1585952">
                <a:tc>
                  <a:txBody>
                    <a:bodyPr/>
                    <a:lstStyle/>
                    <a:p>
                      <a:endParaRPr lang="sv-S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sv-S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sv-S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0707677"/>
                  </a:ext>
                </a:extLst>
              </a:tr>
              <a:tr h="1585952">
                <a:tc>
                  <a:txBody>
                    <a:bodyPr/>
                    <a:lstStyle/>
                    <a:p>
                      <a:endParaRPr lang="sv-S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sv-S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sv-S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0626113"/>
                  </a:ext>
                </a:extLst>
              </a:tr>
            </a:tbl>
          </a:graphicData>
        </a:graphic>
      </p:graphicFrame>
      <p:cxnSp>
        <p:nvCxnSpPr>
          <p:cNvPr id="4" name="Rak pilkoppling 3">
            <a:extLst>
              <a:ext uri="{FF2B5EF4-FFF2-40B4-BE49-F238E27FC236}">
                <a16:creationId xmlns:a16="http://schemas.microsoft.com/office/drawing/2014/main" id="{77D63EA7-056A-44E8-98D8-B28058EE8B61}"/>
              </a:ext>
            </a:extLst>
          </p:cNvPr>
          <p:cNvCxnSpPr>
            <a:cxnSpLocks/>
          </p:cNvCxnSpPr>
          <p:nvPr/>
        </p:nvCxnSpPr>
        <p:spPr>
          <a:xfrm flipV="1">
            <a:off x="2601157" y="381742"/>
            <a:ext cx="0" cy="5220068"/>
          </a:xfrm>
          <a:prstGeom prst="straightConnector1">
            <a:avLst/>
          </a:prstGeom>
          <a:ln w="76200">
            <a:solidFill>
              <a:srgbClr val="D687A7"/>
            </a:solidFill>
            <a:tailEnd type="triangle"/>
          </a:ln>
        </p:spPr>
        <p:style>
          <a:lnRef idx="1">
            <a:schemeClr val="accent1"/>
          </a:lnRef>
          <a:fillRef idx="0">
            <a:schemeClr val="accent1"/>
          </a:fillRef>
          <a:effectRef idx="0">
            <a:schemeClr val="accent1"/>
          </a:effectRef>
          <a:fontRef idx="minor">
            <a:schemeClr val="tx1"/>
          </a:fontRef>
        </p:style>
      </p:cxnSp>
      <p:cxnSp>
        <p:nvCxnSpPr>
          <p:cNvPr id="7" name="Rak pilkoppling 6">
            <a:extLst>
              <a:ext uri="{FF2B5EF4-FFF2-40B4-BE49-F238E27FC236}">
                <a16:creationId xmlns:a16="http://schemas.microsoft.com/office/drawing/2014/main" id="{BBDE6520-866E-40AD-B64E-DB605D89CD02}"/>
              </a:ext>
            </a:extLst>
          </p:cNvPr>
          <p:cNvCxnSpPr>
            <a:cxnSpLocks/>
          </p:cNvCxnSpPr>
          <p:nvPr/>
        </p:nvCxnSpPr>
        <p:spPr>
          <a:xfrm>
            <a:off x="2601157" y="5566298"/>
            <a:ext cx="7963270" cy="0"/>
          </a:xfrm>
          <a:prstGeom prst="straightConnector1">
            <a:avLst/>
          </a:prstGeom>
          <a:ln w="76200">
            <a:solidFill>
              <a:srgbClr val="D687A7"/>
            </a:solidFill>
            <a:tailEnd type="triangle"/>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7D13319B-06D3-44CD-9B57-79A9AD334AE5}"/>
              </a:ext>
            </a:extLst>
          </p:cNvPr>
          <p:cNvSpPr txBox="1"/>
          <p:nvPr/>
        </p:nvSpPr>
        <p:spPr>
          <a:xfrm rot="16200000">
            <a:off x="752954" y="2807109"/>
            <a:ext cx="25580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Calibri"/>
                <a:ea typeface="+mn-ea"/>
                <a:cs typeface="+mn-cs"/>
              </a:rPr>
              <a:t>Värde för användaren</a:t>
            </a:r>
          </a:p>
        </p:txBody>
      </p:sp>
      <p:sp>
        <p:nvSpPr>
          <p:cNvPr id="15" name="textruta 14">
            <a:extLst>
              <a:ext uri="{FF2B5EF4-FFF2-40B4-BE49-F238E27FC236}">
                <a16:creationId xmlns:a16="http://schemas.microsoft.com/office/drawing/2014/main" id="{9B1346EA-2144-48C8-84E8-309FD9FDA205}"/>
              </a:ext>
            </a:extLst>
          </p:cNvPr>
          <p:cNvSpPr txBox="1"/>
          <p:nvPr/>
        </p:nvSpPr>
        <p:spPr>
          <a:xfrm>
            <a:off x="4729246" y="5758644"/>
            <a:ext cx="370709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Calibri"/>
                <a:ea typeface="+mn-ea"/>
                <a:cs typeface="+mn-cs"/>
              </a:rPr>
              <a:t>Insats för att genomföra förändringen</a:t>
            </a:r>
          </a:p>
        </p:txBody>
      </p:sp>
      <p:sp>
        <p:nvSpPr>
          <p:cNvPr id="16" name="Ellips 15">
            <a:extLst>
              <a:ext uri="{FF2B5EF4-FFF2-40B4-BE49-F238E27FC236}">
                <a16:creationId xmlns:a16="http://schemas.microsoft.com/office/drawing/2014/main" id="{88D3179E-1EA7-463B-9A5F-EAEE0B2A5B1A}"/>
              </a:ext>
            </a:extLst>
          </p:cNvPr>
          <p:cNvSpPr/>
          <p:nvPr/>
        </p:nvSpPr>
        <p:spPr>
          <a:xfrm>
            <a:off x="2743200" y="492723"/>
            <a:ext cx="3799629" cy="2738750"/>
          </a:xfrm>
          <a:prstGeom prst="ellipse">
            <a:avLst/>
          </a:prstGeom>
          <a:solidFill>
            <a:srgbClr val="2DB9C7">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ruta 16">
            <a:extLst>
              <a:ext uri="{FF2B5EF4-FFF2-40B4-BE49-F238E27FC236}">
                <a16:creationId xmlns:a16="http://schemas.microsoft.com/office/drawing/2014/main" id="{654323E3-75E3-4C22-AF2D-B29B2764ABBF}"/>
              </a:ext>
            </a:extLst>
          </p:cNvPr>
          <p:cNvSpPr txBox="1"/>
          <p:nvPr/>
        </p:nvSpPr>
        <p:spPr>
          <a:xfrm>
            <a:off x="10564427" y="5427798"/>
            <a:ext cx="54153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Calibri"/>
                <a:ea typeface="+mn-ea"/>
                <a:cs typeface="+mn-cs"/>
              </a:rPr>
              <a:t>Hög</a:t>
            </a:r>
          </a:p>
        </p:txBody>
      </p:sp>
      <p:sp>
        <p:nvSpPr>
          <p:cNvPr id="18" name="textruta 17">
            <a:extLst>
              <a:ext uri="{FF2B5EF4-FFF2-40B4-BE49-F238E27FC236}">
                <a16:creationId xmlns:a16="http://schemas.microsoft.com/office/drawing/2014/main" id="{CA092D29-5416-4796-9B6E-09AFAA6B81ED}"/>
              </a:ext>
            </a:extLst>
          </p:cNvPr>
          <p:cNvSpPr txBox="1"/>
          <p:nvPr/>
        </p:nvSpPr>
        <p:spPr>
          <a:xfrm>
            <a:off x="2059619" y="177250"/>
            <a:ext cx="54153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Calibri"/>
                <a:ea typeface="+mn-ea"/>
                <a:cs typeface="+mn-cs"/>
              </a:rPr>
              <a:t>Högt</a:t>
            </a:r>
          </a:p>
        </p:txBody>
      </p:sp>
      <p:sp>
        <p:nvSpPr>
          <p:cNvPr id="19" name="textruta 18">
            <a:extLst>
              <a:ext uri="{FF2B5EF4-FFF2-40B4-BE49-F238E27FC236}">
                <a16:creationId xmlns:a16="http://schemas.microsoft.com/office/drawing/2014/main" id="{5A8CACB4-6A2A-44EB-AE4F-2A6415C60A09}"/>
              </a:ext>
            </a:extLst>
          </p:cNvPr>
          <p:cNvSpPr txBox="1"/>
          <p:nvPr/>
        </p:nvSpPr>
        <p:spPr>
          <a:xfrm rot="16200000">
            <a:off x="-1596003" y="2691967"/>
            <a:ext cx="493302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a:ln>
                  <a:noFill/>
                </a:ln>
                <a:solidFill>
                  <a:prstClr val="black"/>
                </a:solidFill>
                <a:effectLst/>
                <a:uLnTx/>
                <a:uFillTx/>
                <a:latin typeface="Calibri"/>
                <a:ea typeface="+mn-ea"/>
                <a:cs typeface="+mn-cs"/>
              </a:rPr>
              <a:t>Prioritera idéer från Fixarlistan</a:t>
            </a:r>
          </a:p>
        </p:txBody>
      </p:sp>
    </p:spTree>
    <p:extLst>
      <p:ext uri="{BB962C8B-B14F-4D97-AF65-F5344CB8AC3E}">
        <p14:creationId xmlns:p14="http://schemas.microsoft.com/office/powerpoint/2010/main" val="2845474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ruta 37">
            <a:extLst>
              <a:ext uri="{FF2B5EF4-FFF2-40B4-BE49-F238E27FC236}">
                <a16:creationId xmlns:a16="http://schemas.microsoft.com/office/drawing/2014/main" id="{3A7F99E0-D3E4-46E7-89FC-32CAC113AA60}"/>
              </a:ext>
            </a:extLst>
          </p:cNvPr>
          <p:cNvSpPr txBox="1"/>
          <p:nvPr/>
        </p:nvSpPr>
        <p:spPr>
          <a:xfrm>
            <a:off x="377471" y="523106"/>
            <a:ext cx="9506268" cy="707886"/>
          </a:xfrm>
          <a:prstGeom prst="rect">
            <a:avLst/>
          </a:prstGeom>
          <a:noFill/>
        </p:spPr>
        <p:txBody>
          <a:bodyPr wrap="square">
            <a:spAutoFit/>
          </a:bodyPr>
          <a:lstStyle/>
          <a:p>
            <a:r>
              <a:rPr lang="sv-SE" sz="4000">
                <a:latin typeface="+mj-lt"/>
                <a:ea typeface="open sans" panose="020B0606030504020204" pitchFamily="34" charset="0"/>
                <a:cs typeface="open sans" panose="020B0606030504020204" pitchFamily="34" charset="0"/>
              </a:rPr>
              <a:t>Slutrapport</a:t>
            </a:r>
            <a:endParaRPr lang="sv-SE">
              <a:latin typeface="+mj-lt"/>
              <a:ea typeface="open sans" panose="020B0606030504020204" pitchFamily="34" charset="0"/>
              <a:cs typeface="open sans" panose="020B0606030504020204" pitchFamily="34" charset="0"/>
            </a:endParaRPr>
          </a:p>
        </p:txBody>
      </p:sp>
      <p:sp>
        <p:nvSpPr>
          <p:cNvPr id="5" name="textruta 4">
            <a:extLst>
              <a:ext uri="{FF2B5EF4-FFF2-40B4-BE49-F238E27FC236}">
                <a16:creationId xmlns:a16="http://schemas.microsoft.com/office/drawing/2014/main" id="{8F895DE2-E8E6-4383-8A26-80261C15F102}"/>
              </a:ext>
            </a:extLst>
          </p:cNvPr>
          <p:cNvSpPr txBox="1"/>
          <p:nvPr/>
        </p:nvSpPr>
        <p:spPr>
          <a:xfrm>
            <a:off x="235957" y="1242469"/>
            <a:ext cx="6230157" cy="3139321"/>
          </a:xfrm>
          <a:prstGeom prst="rect">
            <a:avLst/>
          </a:prstGeom>
          <a:noFill/>
        </p:spPr>
        <p:txBody>
          <a:bodyPr wrap="square">
            <a:spAutoFit/>
          </a:bodyPr>
          <a:lstStyle/>
          <a:p>
            <a:pPr marL="285750" indent="-285750">
              <a:buFont typeface="Arial" panose="020B0604020202020204" pitchFamily="34" charset="0"/>
              <a:buChar char="•"/>
            </a:pPr>
            <a:endParaRPr lang="sv-SE"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sv-SE" dirty="0">
                <a:latin typeface="open sans" panose="020B0606030504020204" pitchFamily="34" charset="0"/>
                <a:ea typeface="open sans" panose="020B0606030504020204" pitchFamily="34" charset="0"/>
                <a:cs typeface="open sans" panose="020B0606030504020204" pitchFamily="34" charset="0"/>
              </a:rPr>
              <a:t>Efter test, fyll i slutrapport och ange om målen har uppnåtts </a:t>
            </a:r>
          </a:p>
          <a:p>
            <a:pPr marL="285750" indent="-285750">
              <a:buFont typeface="Arial" panose="020B0604020202020204" pitchFamily="34" charset="0"/>
              <a:buChar char="•"/>
            </a:pPr>
            <a:endParaRPr lang="sv-SE"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sv-SE" dirty="0">
                <a:latin typeface="open sans" panose="020B0606030504020204" pitchFamily="34" charset="0"/>
                <a:ea typeface="open sans" panose="020B0606030504020204" pitchFamily="34" charset="0"/>
                <a:cs typeface="open sans" panose="020B0606030504020204" pitchFamily="34" charset="0"/>
              </a:rPr>
              <a:t>Beskriv om ni har genomfört andra observationer eller har något övrigt att tillägga kopplat till utvärdering och resultat av test</a:t>
            </a:r>
          </a:p>
          <a:p>
            <a:pPr marL="285750" indent="-285750">
              <a:buFont typeface="Arial" panose="020B0604020202020204" pitchFamily="34" charset="0"/>
              <a:buChar char="•"/>
            </a:pPr>
            <a:endParaRPr lang="sv-SE"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sv-SE" dirty="0">
                <a:latin typeface="open sans" panose="020B0606030504020204" pitchFamily="34" charset="0"/>
                <a:ea typeface="open sans" panose="020B0606030504020204" pitchFamily="34" charset="0"/>
                <a:cs typeface="open sans" panose="020B0606030504020204" pitchFamily="34" charset="0"/>
              </a:rPr>
              <a:t>Fyll även i framgångsfaktorer och hinder ni identifierat i arbetet med testet och testmiljön samt lärdomar från genomfört test.</a:t>
            </a:r>
          </a:p>
        </p:txBody>
      </p:sp>
      <p:pic>
        <p:nvPicPr>
          <p:cNvPr id="3" name="Bildobjekt 2">
            <a:extLst>
              <a:ext uri="{FF2B5EF4-FFF2-40B4-BE49-F238E27FC236}">
                <a16:creationId xmlns:a16="http://schemas.microsoft.com/office/drawing/2014/main" id="{3CC16EA8-74FF-404E-A6BC-528F97FE879B}"/>
              </a:ext>
            </a:extLst>
          </p:cNvPr>
          <p:cNvPicPr>
            <a:picLocks noChangeAspect="1"/>
          </p:cNvPicPr>
          <p:nvPr/>
        </p:nvPicPr>
        <p:blipFill>
          <a:blip r:embed="rId2"/>
          <a:stretch>
            <a:fillRect/>
          </a:stretch>
        </p:blipFill>
        <p:spPr>
          <a:xfrm>
            <a:off x="6466114" y="1275392"/>
            <a:ext cx="5048509" cy="40197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97182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D74EA30-5969-4C17-B2E4-D7B50A532430}"/>
              </a:ext>
            </a:extLst>
          </p:cNvPr>
          <p:cNvSpPr>
            <a:spLocks noGrp="1"/>
          </p:cNvSpPr>
          <p:nvPr>
            <p:ph type="title"/>
          </p:nvPr>
        </p:nvSpPr>
        <p:spPr/>
        <p:txBody>
          <a:bodyPr/>
          <a:lstStyle/>
          <a:p>
            <a:r>
              <a:rPr lang="sv-SE"/>
              <a:t>Överlämna slutrapport med bilagor</a:t>
            </a:r>
          </a:p>
        </p:txBody>
      </p:sp>
      <p:sp>
        <p:nvSpPr>
          <p:cNvPr id="5" name="Platshållare för text 4">
            <a:extLst>
              <a:ext uri="{FF2B5EF4-FFF2-40B4-BE49-F238E27FC236}">
                <a16:creationId xmlns:a16="http://schemas.microsoft.com/office/drawing/2014/main" id="{1BD0835D-55F5-47F8-A9ED-7EA010EC97F4}"/>
              </a:ext>
            </a:extLst>
          </p:cNvPr>
          <p:cNvSpPr>
            <a:spLocks noGrp="1"/>
          </p:cNvSpPr>
          <p:nvPr>
            <p:ph type="body" idx="1"/>
          </p:nvPr>
        </p:nvSpPr>
        <p:spPr/>
        <p:txBody>
          <a:bodyPr>
            <a:normAutofit/>
          </a:bodyPr>
          <a:lstStyle/>
          <a:p>
            <a:pPr marL="457200" indent="-457200">
              <a:buFont typeface="+mj-lt"/>
              <a:buAutoNum type="arabicPeriod"/>
            </a:pPr>
            <a:r>
              <a:rPr lang="sv-SE" dirty="0"/>
              <a:t>Beslutsfattare enligt slutrapport</a:t>
            </a:r>
          </a:p>
          <a:p>
            <a:pPr marL="457200" indent="-457200">
              <a:buFont typeface="+mj-lt"/>
              <a:buAutoNum type="arabicPeriod"/>
            </a:pPr>
            <a:r>
              <a:rPr lang="sv-SE" dirty="0"/>
              <a:t>Till företag som tillhandahåller produkt/tjänst som testats</a:t>
            </a:r>
          </a:p>
          <a:p>
            <a:pPr marL="457200" indent="-457200">
              <a:buFont typeface="+mj-lt"/>
              <a:buAutoNum type="arabicPeriod"/>
            </a:pPr>
            <a:r>
              <a:rPr lang="sv-SE" dirty="0"/>
              <a:t>Eventuellt till </a:t>
            </a:r>
            <a:r>
              <a:rPr lang="sv-SE" dirty="0" err="1"/>
              <a:t>AgeHub</a:t>
            </a:r>
            <a:r>
              <a:rPr lang="sv-SE" dirty="0"/>
              <a:t> för spridning på </a:t>
            </a:r>
            <a:r>
              <a:rPr lang="sv-SE" dirty="0">
                <a:hlinkClick r:id="rId3"/>
              </a:rPr>
              <a:t>www.allagehub.se</a:t>
            </a:r>
            <a:r>
              <a:rPr lang="sv-SE" dirty="0"/>
              <a:t> </a:t>
            </a:r>
          </a:p>
        </p:txBody>
      </p:sp>
    </p:spTree>
    <p:extLst>
      <p:ext uri="{BB962C8B-B14F-4D97-AF65-F5344CB8AC3E}">
        <p14:creationId xmlns:p14="http://schemas.microsoft.com/office/powerpoint/2010/main" val="2900281239"/>
      </p:ext>
    </p:extLst>
  </p:cSld>
  <p:clrMapOvr>
    <a:masterClrMapping/>
  </p:clrMapOvr>
</p:sld>
</file>

<file path=ppt/theme/theme1.xml><?xml version="1.0" encoding="utf-8"?>
<a:theme xmlns:a="http://schemas.openxmlformats.org/drawingml/2006/main" name="A till vän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passat 1">
      <a:majorFont>
        <a:latin typeface="Playfair Displ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AgeHub_mall_presentation_2019" id="{3CB52A0E-4CC3-4D8F-81BA-B4222D1F87DF}" vid="{BC61E0DD-F659-4D47-8B8F-3060788478B8}"/>
    </a:ext>
  </a:extLst>
</a:theme>
</file>

<file path=ppt/theme/theme2.xml><?xml version="1.0" encoding="utf-8"?>
<a:theme xmlns:a="http://schemas.openxmlformats.org/drawingml/2006/main" name="A till hög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passat 1">
      <a:majorFont>
        <a:latin typeface="Playfair Displ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AgeHub_mall_presentation_2019" id="{3CB52A0E-4CC3-4D8F-81BA-B4222D1F87DF}" vid="{3273CC15-AF7B-4AED-986E-56BCDCF6DB7F}"/>
    </a:ext>
  </a:extLst>
</a:theme>
</file>

<file path=ppt/theme/theme3.xml><?xml version="1.0" encoding="utf-8"?>
<a:theme xmlns:a="http://schemas.openxmlformats.org/drawingml/2006/main" name="Utan 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passat 1">
      <a:majorFont>
        <a:latin typeface="Playfair Displ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AgeHub_mall_presentation_2019" id="{3CB52A0E-4CC3-4D8F-81BA-B4222D1F87DF}" vid="{126A9563-C43F-48E6-9091-FFDF29FCF9F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3b1b8d1-aa94-46c4-8a35-83b3c6f68022">
      <Terms xmlns="http://schemas.microsoft.com/office/infopath/2007/PartnerControls"/>
    </lcf76f155ced4ddcb4097134ff3c332f>
    <TaxCatchAll xmlns="b03d2598-3243-4486-8bbb-7ad083c35ae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F03B9A089030143B83EE578A2E41B0D" ma:contentTypeVersion="16" ma:contentTypeDescription="Skapa ett nytt dokument." ma:contentTypeScope="" ma:versionID="8a64294207a4ce7ee70d38d6ca4a9085">
  <xsd:schema xmlns:xsd="http://www.w3.org/2001/XMLSchema" xmlns:xs="http://www.w3.org/2001/XMLSchema" xmlns:p="http://schemas.microsoft.com/office/2006/metadata/properties" xmlns:ns2="13b1b8d1-aa94-46c4-8a35-83b3c6f68022" xmlns:ns3="b03d2598-3243-4486-8bbb-7ad083c35ae2" targetNamespace="http://schemas.microsoft.com/office/2006/metadata/properties" ma:root="true" ma:fieldsID="89aebdc11716c86643f08847ac6c44bf" ns2:_="" ns3:_="">
    <xsd:import namespace="13b1b8d1-aa94-46c4-8a35-83b3c6f68022"/>
    <xsd:import namespace="b03d2598-3243-4486-8bbb-7ad083c35ae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b1b8d1-aa94-46c4-8a35-83b3c6f680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0e40e98-bd9d-4019-9d5c-587d5cb5dfd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03d2598-3243-4486-8bbb-7ad083c35ae2"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a2051ce3-5382-4744-a694-c7c4cadc1044}" ma:internalName="TaxCatchAll" ma:showField="CatchAllData" ma:web="b03d2598-3243-4486-8bbb-7ad083c35a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E13D83-C06C-4DAC-AB51-D258D6823D4A}">
  <ds:schemaRefs>
    <ds:schemaRef ds:uri="f210a71f-677a-4722-b9a1-b5af6615b7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13b1b8d1-aa94-46c4-8a35-83b3c6f68022"/>
    <ds:schemaRef ds:uri="b03d2598-3243-4486-8bbb-7ad083c35ae2"/>
  </ds:schemaRefs>
</ds:datastoreItem>
</file>

<file path=customXml/itemProps2.xml><?xml version="1.0" encoding="utf-8"?>
<ds:datastoreItem xmlns:ds="http://schemas.openxmlformats.org/officeDocument/2006/customXml" ds:itemID="{BC1E8B31-8538-4512-A04E-D8FFD6A4C2B6}">
  <ds:schemaRefs>
    <ds:schemaRef ds:uri="http://schemas.microsoft.com/sharepoint/v3/contenttype/forms"/>
  </ds:schemaRefs>
</ds:datastoreItem>
</file>

<file path=customXml/itemProps3.xml><?xml version="1.0" encoding="utf-8"?>
<ds:datastoreItem xmlns:ds="http://schemas.openxmlformats.org/officeDocument/2006/customXml" ds:itemID="{410877CD-7250-49ED-9353-DCEFC4B067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b1b8d1-aa94-46c4-8a35-83b3c6f68022"/>
    <ds:schemaRef ds:uri="b03d2598-3243-4486-8bbb-7ad083c35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AllAgeHub_mall_presentation_2019</Template>
  <TotalTime>7</TotalTime>
  <Words>418</Words>
  <Application>Microsoft Office PowerPoint</Application>
  <PresentationFormat>Bredbild</PresentationFormat>
  <Paragraphs>83</Paragraphs>
  <Slides>9</Slides>
  <Notes>5</Notes>
  <HiddenSlides>0</HiddenSlides>
  <MMClips>0</MMClips>
  <ScaleCrop>false</ScaleCrop>
  <HeadingPairs>
    <vt:vector size="6" baseType="variant">
      <vt:variant>
        <vt:lpstr>Använt teckensnitt</vt:lpstr>
      </vt:variant>
      <vt:variant>
        <vt:i4>5</vt:i4>
      </vt:variant>
      <vt:variant>
        <vt:lpstr>Tema</vt:lpstr>
      </vt:variant>
      <vt:variant>
        <vt:i4>3</vt:i4>
      </vt:variant>
      <vt:variant>
        <vt:lpstr>Bildrubriker</vt:lpstr>
      </vt:variant>
      <vt:variant>
        <vt:i4>9</vt:i4>
      </vt:variant>
    </vt:vector>
  </HeadingPairs>
  <TitlesOfParts>
    <vt:vector size="17" baseType="lpstr">
      <vt:lpstr>Playfair Display</vt:lpstr>
      <vt:lpstr>Calibri</vt:lpstr>
      <vt:lpstr>Arial</vt:lpstr>
      <vt:lpstr>Segoe UI</vt:lpstr>
      <vt:lpstr>open sans</vt:lpstr>
      <vt:lpstr>A till vänster</vt:lpstr>
      <vt:lpstr>A till höger</vt:lpstr>
      <vt:lpstr>Utan A</vt:lpstr>
      <vt:lpstr>Utvärdera test</vt:lpstr>
      <vt:lpstr>PowerPoint-presentation</vt:lpstr>
      <vt:lpstr>Samla in lärdomar under test - välj de metoder som bidrar till att ni kan följa upp era frågeställningar</vt:lpstr>
      <vt:lpstr>Presentera lärdomar</vt:lpstr>
      <vt:lpstr>Analysera utifrån frågeställningarna</vt:lpstr>
      <vt:lpstr>Fixarlistan - Vilka problem eller möjligheter har vi upptäckt under testet som vi kan lösa direkt? </vt:lpstr>
      <vt:lpstr>PowerPoint-presentation</vt:lpstr>
      <vt:lpstr>PowerPoint-presentation</vt:lpstr>
      <vt:lpstr>Överlämna slutrapport med bilagor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Samverkansplattformen AllAgeHub</dc:title>
  <dc:creator>Carolina Fornell</dc:creator>
  <cp:lastModifiedBy>Myriam Belbekri</cp:lastModifiedBy>
  <cp:revision>2</cp:revision>
  <dcterms:created xsi:type="dcterms:W3CDTF">2019-09-24T12:49:14Z</dcterms:created>
  <dcterms:modified xsi:type="dcterms:W3CDTF">2023-06-05T12:08:21Z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0x0101001F03B9A089030143B83EE578A2E41B0D</vt:lpwstr>
  </property>
  <property fmtid="{D5CDD505-2E9C-101B-9397-08002B2CF9AE}" pid="3" name="MediaServiceImageTags">
    <vt:lpwstr/>
  </property>
</Properties>
</file>