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sldIdLst>
    <p:sldId id="1321" r:id="rId5"/>
    <p:sldId id="1328" r:id="rId6"/>
    <p:sldId id="261" r:id="rId7"/>
    <p:sldId id="1303" r:id="rId8"/>
    <p:sldId id="1329" r:id="rId9"/>
    <p:sldId id="1325" r:id="rId10"/>
    <p:sldId id="1326" r:id="rId11"/>
    <p:sldId id="1330" r:id="rId12"/>
    <p:sldId id="1332" r:id="rId13"/>
    <p:sldId id="1327" r:id="rId14"/>
    <p:sldId id="1331" r:id="rId15"/>
    <p:sldId id="278" r:id="rId16"/>
    <p:sldId id="1300" r:id="rId1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62317465-3539-4C13-A5A9-6706BC177F21}">
          <p14:sldIdLst>
            <p14:sldId id="1321"/>
            <p14:sldId id="1328"/>
            <p14:sldId id="261"/>
            <p14:sldId id="1303"/>
            <p14:sldId id="1329"/>
            <p14:sldId id="1325"/>
            <p14:sldId id="1326"/>
            <p14:sldId id="1330"/>
            <p14:sldId id="1332"/>
            <p14:sldId id="1327"/>
            <p14:sldId id="1331"/>
            <p14:sldId id="278"/>
            <p14:sldId id="130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3A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868" autoAdjust="0"/>
  </p:normalViewPr>
  <p:slideViewPr>
    <p:cSldViewPr snapToGrid="0">
      <p:cViewPr varScale="1">
        <p:scale>
          <a:sx n="52" d="100"/>
          <a:sy n="52" d="100"/>
        </p:scale>
        <p:origin x="120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yriam Belbekri" userId="432137b7-5823-4f61-b82b-36bde188f1e2" providerId="ADAL" clId="{4909F549-6263-438C-ADA3-10275FDE11DA}"/>
    <pc:docChg chg="undo custSel modSld">
      <pc:chgData name="Myriam Belbekri" userId="432137b7-5823-4f61-b82b-36bde188f1e2" providerId="ADAL" clId="{4909F549-6263-438C-ADA3-10275FDE11DA}" dt="2023-06-20T11:40:21.460" v="12" actId="1440"/>
      <pc:docMkLst>
        <pc:docMk/>
      </pc:docMkLst>
      <pc:sldChg chg="modNotesTx">
        <pc:chgData name="Myriam Belbekri" userId="432137b7-5823-4f61-b82b-36bde188f1e2" providerId="ADAL" clId="{4909F549-6263-438C-ADA3-10275FDE11DA}" dt="2023-06-05T12:05:55.164" v="5" actId="20577"/>
        <pc:sldMkLst>
          <pc:docMk/>
          <pc:sldMk cId="1015955617" sldId="261"/>
        </pc:sldMkLst>
      </pc:sldChg>
      <pc:sldChg chg="modSp mod">
        <pc:chgData name="Myriam Belbekri" userId="432137b7-5823-4f61-b82b-36bde188f1e2" providerId="ADAL" clId="{4909F549-6263-438C-ADA3-10275FDE11DA}" dt="2023-06-20T11:39:30.331" v="7" actId="1076"/>
        <pc:sldMkLst>
          <pc:docMk/>
          <pc:sldMk cId="2769509805" sldId="1325"/>
        </pc:sldMkLst>
        <pc:spChg chg="mod">
          <ac:chgData name="Myriam Belbekri" userId="432137b7-5823-4f61-b82b-36bde188f1e2" providerId="ADAL" clId="{4909F549-6263-438C-ADA3-10275FDE11DA}" dt="2023-06-20T11:39:30.331" v="7" actId="1076"/>
          <ac:spMkLst>
            <pc:docMk/>
            <pc:sldMk cId="2769509805" sldId="1325"/>
            <ac:spMk id="89" creationId="{EBD60F81-E99F-430A-99D1-37E62B1124A7}"/>
          </ac:spMkLst>
        </pc:spChg>
      </pc:sldChg>
      <pc:sldChg chg="addSp delSp modSp mod">
        <pc:chgData name="Myriam Belbekri" userId="432137b7-5823-4f61-b82b-36bde188f1e2" providerId="ADAL" clId="{4909F549-6263-438C-ADA3-10275FDE11DA}" dt="2023-06-20T11:40:21.460" v="12" actId="1440"/>
        <pc:sldMkLst>
          <pc:docMk/>
          <pc:sldMk cId="4284129749" sldId="1326"/>
        </pc:sldMkLst>
        <pc:picChg chg="add mod">
          <ac:chgData name="Myriam Belbekri" userId="432137b7-5823-4f61-b82b-36bde188f1e2" providerId="ADAL" clId="{4909F549-6263-438C-ADA3-10275FDE11DA}" dt="2023-06-20T11:40:21.460" v="12" actId="1440"/>
          <ac:picMkLst>
            <pc:docMk/>
            <pc:sldMk cId="4284129749" sldId="1326"/>
            <ac:picMk id="3" creationId="{BCE0323C-169F-412D-3C3E-C9E1092B2326}"/>
          </ac:picMkLst>
        </pc:picChg>
        <pc:picChg chg="del mod">
          <ac:chgData name="Myriam Belbekri" userId="432137b7-5823-4f61-b82b-36bde188f1e2" providerId="ADAL" clId="{4909F549-6263-438C-ADA3-10275FDE11DA}" dt="2023-06-20T11:40:16.523" v="9" actId="478"/>
          <ac:picMkLst>
            <pc:docMk/>
            <pc:sldMk cId="4284129749" sldId="1326"/>
            <ac:picMk id="6" creationId="{FF708797-9557-40C7-BB9C-32488C4BF818}"/>
          </ac:picMkLst>
        </pc:picChg>
      </pc:sldChg>
      <pc:sldChg chg="modSp mod">
        <pc:chgData name="Myriam Belbekri" userId="432137b7-5823-4f61-b82b-36bde188f1e2" providerId="ADAL" clId="{4909F549-6263-438C-ADA3-10275FDE11DA}" dt="2023-06-05T08:03:11.851" v="2"/>
        <pc:sldMkLst>
          <pc:docMk/>
          <pc:sldMk cId="797182764" sldId="1327"/>
        </pc:sldMkLst>
        <pc:spChg chg="mod">
          <ac:chgData name="Myriam Belbekri" userId="432137b7-5823-4f61-b82b-36bde188f1e2" providerId="ADAL" clId="{4909F549-6263-438C-ADA3-10275FDE11DA}" dt="2023-06-05T08:03:11.851" v="2"/>
          <ac:spMkLst>
            <pc:docMk/>
            <pc:sldMk cId="797182764" sldId="1327"/>
            <ac:spMk id="5" creationId="{8F895DE2-E8E6-4383-8A26-80261C15F102}"/>
          </ac:spMkLst>
        </pc:spChg>
      </pc:sldChg>
    </pc:docChg>
  </pc:docChgLst>
  <pc:docChgLst>
    <pc:chgData name="Johanna Lundgren" userId="S::johanna.lundgren@allagehub.se::a388f4e7-bdef-465a-89c6-4576a4a4a788" providerId="AD" clId="Web-{D858543B-8957-20AF-0B6D-A75AF0FA5C80}"/>
    <pc:docChg chg="modSld">
      <pc:chgData name="Johanna Lundgren" userId="S::johanna.lundgren@allagehub.se::a388f4e7-bdef-465a-89c6-4576a4a4a788" providerId="AD" clId="Web-{D858543B-8957-20AF-0B6D-A75AF0FA5C80}" dt="2022-04-14T07:28:34.942" v="359" actId="20577"/>
      <pc:docMkLst>
        <pc:docMk/>
      </pc:docMkLst>
      <pc:sldChg chg="modSp">
        <pc:chgData name="Johanna Lundgren" userId="S::johanna.lundgren@allagehub.se::a388f4e7-bdef-465a-89c6-4576a4a4a788" providerId="AD" clId="Web-{D858543B-8957-20AF-0B6D-A75AF0FA5C80}" dt="2022-04-14T07:28:34.942" v="359" actId="20577"/>
        <pc:sldMkLst>
          <pc:docMk/>
          <pc:sldMk cId="1015955617" sldId="261"/>
        </pc:sldMkLst>
        <pc:spChg chg="mod">
          <ac:chgData name="Johanna Lundgren" userId="S::johanna.lundgren@allagehub.se::a388f4e7-bdef-465a-89c6-4576a4a4a788" providerId="AD" clId="Web-{D858543B-8957-20AF-0B6D-A75AF0FA5C80}" dt="2022-04-14T07:27:51.345" v="349" actId="20577"/>
          <ac:spMkLst>
            <pc:docMk/>
            <pc:sldMk cId="1015955617" sldId="261"/>
            <ac:spMk id="2" creationId="{5030BAE3-10A4-4892-84B9-AF5743AE766F}"/>
          </ac:spMkLst>
        </pc:spChg>
        <pc:spChg chg="mod">
          <ac:chgData name="Johanna Lundgren" userId="S::johanna.lundgren@allagehub.se::a388f4e7-bdef-465a-89c6-4576a4a4a788" providerId="AD" clId="Web-{D858543B-8957-20AF-0B6D-A75AF0FA5C80}" dt="2022-04-14T07:28:18.331" v="354" actId="14100"/>
          <ac:spMkLst>
            <pc:docMk/>
            <pc:sldMk cId="1015955617" sldId="261"/>
            <ac:spMk id="3" creationId="{58C4ECBE-2F1F-464E-8CD8-02FAA38A7674}"/>
          </ac:spMkLst>
        </pc:spChg>
        <pc:spChg chg="mod">
          <ac:chgData name="Johanna Lundgren" userId="S::johanna.lundgren@allagehub.se::a388f4e7-bdef-465a-89c6-4576a4a4a788" providerId="AD" clId="Web-{D858543B-8957-20AF-0B6D-A75AF0FA5C80}" dt="2022-04-14T07:28:34.942" v="359" actId="20577"/>
          <ac:spMkLst>
            <pc:docMk/>
            <pc:sldMk cId="1015955617" sldId="261"/>
            <ac:spMk id="5" creationId="{DA9FEC1F-7F02-40E5-A539-A44B662FC744}"/>
          </ac:spMkLst>
        </pc:spChg>
      </pc:sldChg>
    </pc:docChg>
  </pc:docChgLst>
  <pc:docChgLst>
    <pc:chgData name="Myriam Belbekri" userId="432137b7-5823-4f61-b82b-36bde188f1e2" providerId="ADAL" clId="{EC2D5EDF-DC36-4792-9A9B-F605181E0A14}"/>
    <pc:docChg chg="undo custSel addSld delSld modSld delSection modSection">
      <pc:chgData name="Myriam Belbekri" userId="432137b7-5823-4f61-b82b-36bde188f1e2" providerId="ADAL" clId="{EC2D5EDF-DC36-4792-9A9B-F605181E0A14}" dt="2023-06-01T08:56:44.394" v="942" actId="1076"/>
      <pc:docMkLst>
        <pc:docMk/>
      </pc:docMkLst>
      <pc:sldChg chg="modSp add mod">
        <pc:chgData name="Myriam Belbekri" userId="432137b7-5823-4f61-b82b-36bde188f1e2" providerId="ADAL" clId="{EC2D5EDF-DC36-4792-9A9B-F605181E0A14}" dt="2022-04-14T08:05:48.732" v="465" actId="1076"/>
        <pc:sldMkLst>
          <pc:docMk/>
          <pc:sldMk cId="1015955617" sldId="261"/>
        </pc:sldMkLst>
        <pc:spChg chg="mod">
          <ac:chgData name="Myriam Belbekri" userId="432137b7-5823-4f61-b82b-36bde188f1e2" providerId="ADAL" clId="{EC2D5EDF-DC36-4792-9A9B-F605181E0A14}" dt="2022-04-14T08:05:48.732" v="465" actId="1076"/>
          <ac:spMkLst>
            <pc:docMk/>
            <pc:sldMk cId="1015955617" sldId="261"/>
            <ac:spMk id="2" creationId="{5030BAE3-10A4-4892-84B9-AF5743AE766F}"/>
          </ac:spMkLst>
        </pc:spChg>
        <pc:spChg chg="mod">
          <ac:chgData name="Myriam Belbekri" userId="432137b7-5823-4f61-b82b-36bde188f1e2" providerId="ADAL" clId="{EC2D5EDF-DC36-4792-9A9B-F605181E0A14}" dt="2022-04-14T07:03:13.091" v="7" actId="1076"/>
          <ac:spMkLst>
            <pc:docMk/>
            <pc:sldMk cId="1015955617" sldId="261"/>
            <ac:spMk id="4" creationId="{A69A5ADD-2BEC-498A-8B06-F8401612C783}"/>
          </ac:spMkLst>
        </pc:spChg>
        <pc:spChg chg="mod">
          <ac:chgData name="Myriam Belbekri" userId="432137b7-5823-4f61-b82b-36bde188f1e2" providerId="ADAL" clId="{EC2D5EDF-DC36-4792-9A9B-F605181E0A14}" dt="2022-04-14T07:49:46.763" v="380" actId="20577"/>
          <ac:spMkLst>
            <pc:docMk/>
            <pc:sldMk cId="1015955617" sldId="261"/>
            <ac:spMk id="5" creationId="{DA9FEC1F-7F02-40E5-A539-A44B662FC744}"/>
          </ac:spMkLst>
        </pc:spChg>
      </pc:sldChg>
      <pc:sldChg chg="add del">
        <pc:chgData name="Myriam Belbekri" userId="432137b7-5823-4f61-b82b-36bde188f1e2" providerId="ADAL" clId="{EC2D5EDF-DC36-4792-9A9B-F605181E0A14}" dt="2022-04-14T07:02:40.804" v="6" actId="47"/>
        <pc:sldMkLst>
          <pc:docMk/>
          <pc:sldMk cId="2623452306" sldId="263"/>
        </pc:sldMkLst>
      </pc:sldChg>
      <pc:sldChg chg="add del">
        <pc:chgData name="Myriam Belbekri" userId="432137b7-5823-4f61-b82b-36bde188f1e2" providerId="ADAL" clId="{EC2D5EDF-DC36-4792-9A9B-F605181E0A14}" dt="2022-04-14T07:02:40.207" v="5" actId="47"/>
        <pc:sldMkLst>
          <pc:docMk/>
          <pc:sldMk cId="776613270" sldId="1302"/>
        </pc:sldMkLst>
      </pc:sldChg>
      <pc:sldChg chg="modSp add mod">
        <pc:chgData name="Myriam Belbekri" userId="432137b7-5823-4f61-b82b-36bde188f1e2" providerId="ADAL" clId="{EC2D5EDF-DC36-4792-9A9B-F605181E0A14}" dt="2022-04-14T07:28:17.259" v="327" actId="12"/>
        <pc:sldMkLst>
          <pc:docMk/>
          <pc:sldMk cId="3037288750" sldId="1303"/>
        </pc:sldMkLst>
        <pc:spChg chg="mod">
          <ac:chgData name="Myriam Belbekri" userId="432137b7-5823-4f61-b82b-36bde188f1e2" providerId="ADAL" clId="{EC2D5EDF-DC36-4792-9A9B-F605181E0A14}" dt="2022-04-14T07:28:17.259" v="327" actId="12"/>
          <ac:spMkLst>
            <pc:docMk/>
            <pc:sldMk cId="3037288750" sldId="1303"/>
            <ac:spMk id="46" creationId="{F59927EE-3288-48E1-82C7-B194DE49C173}"/>
          </ac:spMkLst>
        </pc:spChg>
      </pc:sldChg>
      <pc:sldChg chg="addSp delSp modSp add del mod">
        <pc:chgData name="Myriam Belbekri" userId="432137b7-5823-4f61-b82b-36bde188f1e2" providerId="ADAL" clId="{EC2D5EDF-DC36-4792-9A9B-F605181E0A14}" dt="2022-04-14T07:58:59.595" v="427" actId="47"/>
        <pc:sldMkLst>
          <pc:docMk/>
          <pc:sldMk cId="684663498" sldId="1322"/>
        </pc:sldMkLst>
        <pc:spChg chg="del">
          <ac:chgData name="Myriam Belbekri" userId="432137b7-5823-4f61-b82b-36bde188f1e2" providerId="ADAL" clId="{EC2D5EDF-DC36-4792-9A9B-F605181E0A14}" dt="2022-04-14T07:01:47.309" v="1" actId="478"/>
          <ac:spMkLst>
            <pc:docMk/>
            <pc:sldMk cId="684663498" sldId="1322"/>
            <ac:spMk id="2" creationId="{1A863DB3-87B8-4F4C-B559-8A199A271239}"/>
          </ac:spMkLst>
        </pc:spChg>
        <pc:spChg chg="del">
          <ac:chgData name="Myriam Belbekri" userId="432137b7-5823-4f61-b82b-36bde188f1e2" providerId="ADAL" clId="{EC2D5EDF-DC36-4792-9A9B-F605181E0A14}" dt="2022-04-14T07:01:51.655" v="3" actId="478"/>
          <ac:spMkLst>
            <pc:docMk/>
            <pc:sldMk cId="684663498" sldId="1322"/>
            <ac:spMk id="4" creationId="{8C718198-6C9B-43BB-92BA-EFEE86A71577}"/>
          </ac:spMkLst>
        </pc:spChg>
        <pc:spChg chg="add del mod">
          <ac:chgData name="Myriam Belbekri" userId="432137b7-5823-4f61-b82b-36bde188f1e2" providerId="ADAL" clId="{EC2D5EDF-DC36-4792-9A9B-F605181E0A14}" dt="2022-04-14T07:01:48.845" v="2" actId="478"/>
          <ac:spMkLst>
            <pc:docMk/>
            <pc:sldMk cId="684663498" sldId="1322"/>
            <ac:spMk id="5" creationId="{8FCB622B-B3E8-4481-8BDC-5E05A2D466A0}"/>
          </ac:spMkLst>
        </pc:spChg>
      </pc:sldChg>
      <pc:sldChg chg="addSp delSp modSp add mod">
        <pc:chgData name="Myriam Belbekri" userId="432137b7-5823-4f61-b82b-36bde188f1e2" providerId="ADAL" clId="{EC2D5EDF-DC36-4792-9A9B-F605181E0A14}" dt="2023-06-01T08:56:44.394" v="942" actId="1076"/>
        <pc:sldMkLst>
          <pc:docMk/>
          <pc:sldMk cId="2769509805" sldId="1325"/>
        </pc:sldMkLst>
        <pc:spChg chg="mod">
          <ac:chgData name="Myriam Belbekri" userId="432137b7-5823-4f61-b82b-36bde188f1e2" providerId="ADAL" clId="{EC2D5EDF-DC36-4792-9A9B-F605181E0A14}" dt="2022-04-14T07:56:45.037" v="425" actId="20577"/>
          <ac:spMkLst>
            <pc:docMk/>
            <pc:sldMk cId="2769509805" sldId="1325"/>
            <ac:spMk id="2" creationId="{B02B374E-B90C-445A-888F-806AC6C3304D}"/>
          </ac:spMkLst>
        </pc:spChg>
        <pc:spChg chg="add mod">
          <ac:chgData name="Myriam Belbekri" userId="432137b7-5823-4f61-b82b-36bde188f1e2" providerId="ADAL" clId="{EC2D5EDF-DC36-4792-9A9B-F605181E0A14}" dt="2022-04-14T08:03:53.992" v="460" actId="20577"/>
          <ac:spMkLst>
            <pc:docMk/>
            <pc:sldMk cId="2769509805" sldId="1325"/>
            <ac:spMk id="38" creationId="{3A7F99E0-D3E4-46E7-89FC-32CAC113AA60}"/>
          </ac:spMkLst>
        </pc:spChg>
        <pc:spChg chg="mod">
          <ac:chgData name="Myriam Belbekri" userId="432137b7-5823-4f61-b82b-36bde188f1e2" providerId="ADAL" clId="{EC2D5EDF-DC36-4792-9A9B-F605181E0A14}" dt="2023-06-01T08:56:44.394" v="942" actId="1076"/>
          <ac:spMkLst>
            <pc:docMk/>
            <pc:sldMk cId="2769509805" sldId="1325"/>
            <ac:spMk id="89" creationId="{EBD60F81-E99F-430A-99D1-37E62B1124A7}"/>
          </ac:spMkLst>
        </pc:spChg>
        <pc:grpChg chg="add del mod">
          <ac:chgData name="Myriam Belbekri" userId="432137b7-5823-4f61-b82b-36bde188f1e2" providerId="ADAL" clId="{EC2D5EDF-DC36-4792-9A9B-F605181E0A14}" dt="2022-04-14T07:56:33.062" v="423" actId="478"/>
          <ac:grpSpMkLst>
            <pc:docMk/>
            <pc:sldMk cId="2769509805" sldId="1325"/>
            <ac:grpSpMk id="3" creationId="{85924CD9-1513-4D7C-A665-D08A68C32D81}"/>
          </ac:grpSpMkLst>
        </pc:grpChg>
        <pc:grpChg chg="mod">
          <ac:chgData name="Myriam Belbekri" userId="432137b7-5823-4f61-b82b-36bde188f1e2" providerId="ADAL" clId="{EC2D5EDF-DC36-4792-9A9B-F605181E0A14}" dt="2022-04-14T07:53:21.691" v="393" actId="164"/>
          <ac:grpSpMkLst>
            <pc:docMk/>
            <pc:sldMk cId="2769509805" sldId="1325"/>
            <ac:grpSpMk id="43" creationId="{52D26F83-9C4D-409A-9DC0-DC222F978517}"/>
          </ac:grpSpMkLst>
        </pc:grpChg>
        <pc:grpChg chg="mod">
          <ac:chgData name="Myriam Belbekri" userId="432137b7-5823-4f61-b82b-36bde188f1e2" providerId="ADAL" clId="{EC2D5EDF-DC36-4792-9A9B-F605181E0A14}" dt="2022-04-14T07:53:21.691" v="393" actId="164"/>
          <ac:grpSpMkLst>
            <pc:docMk/>
            <pc:sldMk cId="2769509805" sldId="1325"/>
            <ac:grpSpMk id="46" creationId="{D3347402-E1BE-44B8-B56F-C9FDD2BFBA40}"/>
          </ac:grpSpMkLst>
        </pc:grpChg>
        <pc:grpChg chg="mod">
          <ac:chgData name="Myriam Belbekri" userId="432137b7-5823-4f61-b82b-36bde188f1e2" providerId="ADAL" clId="{EC2D5EDF-DC36-4792-9A9B-F605181E0A14}" dt="2022-04-14T07:53:21.691" v="393" actId="164"/>
          <ac:grpSpMkLst>
            <pc:docMk/>
            <pc:sldMk cId="2769509805" sldId="1325"/>
            <ac:grpSpMk id="49" creationId="{47A5E9C8-4851-4087-BFC3-CB1C9EEEAAF9}"/>
          </ac:grpSpMkLst>
        </pc:grpChg>
        <pc:grpChg chg="mod">
          <ac:chgData name="Myriam Belbekri" userId="432137b7-5823-4f61-b82b-36bde188f1e2" providerId="ADAL" clId="{EC2D5EDF-DC36-4792-9A9B-F605181E0A14}" dt="2022-04-14T07:53:21.691" v="393" actId="164"/>
          <ac:grpSpMkLst>
            <pc:docMk/>
            <pc:sldMk cId="2769509805" sldId="1325"/>
            <ac:grpSpMk id="52" creationId="{75759683-CACB-4C73-B84B-1BD92572823F}"/>
          </ac:grpSpMkLst>
        </pc:grpChg>
        <pc:grpChg chg="mod">
          <ac:chgData name="Myriam Belbekri" userId="432137b7-5823-4f61-b82b-36bde188f1e2" providerId="ADAL" clId="{EC2D5EDF-DC36-4792-9A9B-F605181E0A14}" dt="2022-04-14T07:53:21.691" v="393" actId="164"/>
          <ac:grpSpMkLst>
            <pc:docMk/>
            <pc:sldMk cId="2769509805" sldId="1325"/>
            <ac:grpSpMk id="55" creationId="{BECDF34F-CBD1-4930-95AD-BBE72101D157}"/>
          </ac:grpSpMkLst>
        </pc:grpChg>
        <pc:grpChg chg="mod">
          <ac:chgData name="Myriam Belbekri" userId="432137b7-5823-4f61-b82b-36bde188f1e2" providerId="ADAL" clId="{EC2D5EDF-DC36-4792-9A9B-F605181E0A14}" dt="2022-04-14T07:53:21.691" v="393" actId="164"/>
          <ac:grpSpMkLst>
            <pc:docMk/>
            <pc:sldMk cId="2769509805" sldId="1325"/>
            <ac:grpSpMk id="58" creationId="{68DFC20E-B534-4F08-982D-C17BEC7469B4}"/>
          </ac:grpSpMkLst>
        </pc:grpChg>
        <pc:grpChg chg="mod">
          <ac:chgData name="Myriam Belbekri" userId="432137b7-5823-4f61-b82b-36bde188f1e2" providerId="ADAL" clId="{EC2D5EDF-DC36-4792-9A9B-F605181E0A14}" dt="2022-04-14T07:53:21.691" v="393" actId="164"/>
          <ac:grpSpMkLst>
            <pc:docMk/>
            <pc:sldMk cId="2769509805" sldId="1325"/>
            <ac:grpSpMk id="61" creationId="{22AA6CD3-7CF7-4FFA-A5BD-DC9BF6B3253F}"/>
          </ac:grpSpMkLst>
        </pc:grpChg>
        <pc:grpChg chg="mod">
          <ac:chgData name="Myriam Belbekri" userId="432137b7-5823-4f61-b82b-36bde188f1e2" providerId="ADAL" clId="{EC2D5EDF-DC36-4792-9A9B-F605181E0A14}" dt="2022-04-14T07:53:21.691" v="393" actId="164"/>
          <ac:grpSpMkLst>
            <pc:docMk/>
            <pc:sldMk cId="2769509805" sldId="1325"/>
            <ac:grpSpMk id="64" creationId="{8238B19A-FD9B-453E-9BFE-602CDF30A361}"/>
          </ac:grpSpMkLst>
        </pc:grpChg>
        <pc:grpChg chg="mod">
          <ac:chgData name="Myriam Belbekri" userId="432137b7-5823-4f61-b82b-36bde188f1e2" providerId="ADAL" clId="{EC2D5EDF-DC36-4792-9A9B-F605181E0A14}" dt="2022-04-14T07:53:21.691" v="393" actId="164"/>
          <ac:grpSpMkLst>
            <pc:docMk/>
            <pc:sldMk cId="2769509805" sldId="1325"/>
            <ac:grpSpMk id="67" creationId="{16CA2AFA-3CEB-4B85-A655-DD4351949983}"/>
          </ac:grpSpMkLst>
        </pc:grpChg>
        <pc:grpChg chg="mod">
          <ac:chgData name="Myriam Belbekri" userId="432137b7-5823-4f61-b82b-36bde188f1e2" providerId="ADAL" clId="{EC2D5EDF-DC36-4792-9A9B-F605181E0A14}" dt="2022-04-14T07:53:21.691" v="393" actId="164"/>
          <ac:grpSpMkLst>
            <pc:docMk/>
            <pc:sldMk cId="2769509805" sldId="1325"/>
            <ac:grpSpMk id="70" creationId="{692E7334-7B31-443D-923C-29120AEC56EC}"/>
          </ac:grpSpMkLst>
        </pc:grpChg>
        <pc:grpChg chg="mod">
          <ac:chgData name="Myriam Belbekri" userId="432137b7-5823-4f61-b82b-36bde188f1e2" providerId="ADAL" clId="{EC2D5EDF-DC36-4792-9A9B-F605181E0A14}" dt="2022-04-14T07:53:21.691" v="393" actId="164"/>
          <ac:grpSpMkLst>
            <pc:docMk/>
            <pc:sldMk cId="2769509805" sldId="1325"/>
            <ac:grpSpMk id="73" creationId="{D79ED125-DB75-49F4-BF96-275A4433FF9F}"/>
          </ac:grpSpMkLst>
        </pc:grpChg>
      </pc:sldChg>
      <pc:sldChg chg="addSp delSp modSp add mod">
        <pc:chgData name="Myriam Belbekri" userId="432137b7-5823-4f61-b82b-36bde188f1e2" providerId="ADAL" clId="{EC2D5EDF-DC36-4792-9A9B-F605181E0A14}" dt="2022-04-14T08:11:31.355" v="679" actId="20577"/>
        <pc:sldMkLst>
          <pc:docMk/>
          <pc:sldMk cId="4284129749" sldId="1326"/>
        </pc:sldMkLst>
        <pc:spChg chg="del">
          <ac:chgData name="Myriam Belbekri" userId="432137b7-5823-4f61-b82b-36bde188f1e2" providerId="ADAL" clId="{EC2D5EDF-DC36-4792-9A9B-F605181E0A14}" dt="2022-04-14T08:09:21.985" v="559" actId="478"/>
          <ac:spMkLst>
            <pc:docMk/>
            <pc:sldMk cId="4284129749" sldId="1326"/>
            <ac:spMk id="2" creationId="{B02B374E-B90C-445A-888F-806AC6C3304D}"/>
          </ac:spMkLst>
        </pc:spChg>
        <pc:spChg chg="add del mod">
          <ac:chgData name="Myriam Belbekri" userId="432137b7-5823-4f61-b82b-36bde188f1e2" providerId="ADAL" clId="{EC2D5EDF-DC36-4792-9A9B-F605181E0A14}" dt="2022-04-14T08:09:24.501" v="560" actId="478"/>
          <ac:spMkLst>
            <pc:docMk/>
            <pc:sldMk cId="4284129749" sldId="1326"/>
            <ac:spMk id="4" creationId="{5D33E5CA-803C-4DE5-8819-6A0FF7A3A55E}"/>
          </ac:spMkLst>
        </pc:spChg>
        <pc:spChg chg="mod">
          <ac:chgData name="Myriam Belbekri" userId="432137b7-5823-4f61-b82b-36bde188f1e2" providerId="ADAL" clId="{EC2D5EDF-DC36-4792-9A9B-F605181E0A14}" dt="2022-04-14T08:11:31.355" v="679" actId="20577"/>
          <ac:spMkLst>
            <pc:docMk/>
            <pc:sldMk cId="4284129749" sldId="1326"/>
            <ac:spMk id="38" creationId="{3A7F99E0-D3E4-46E7-89FC-32CAC113AA60}"/>
          </ac:spMkLst>
        </pc:spChg>
        <pc:spChg chg="del topLvl">
          <ac:chgData name="Myriam Belbekri" userId="432137b7-5823-4f61-b82b-36bde188f1e2" providerId="ADAL" clId="{EC2D5EDF-DC36-4792-9A9B-F605181E0A14}" dt="2022-04-14T08:08:38.239" v="467" actId="478"/>
          <ac:spMkLst>
            <pc:docMk/>
            <pc:sldMk cId="4284129749" sldId="1326"/>
            <ac:spMk id="89" creationId="{EBD60F81-E99F-430A-99D1-37E62B1124A7}"/>
          </ac:spMkLst>
        </pc:spChg>
        <pc:grpChg chg="del">
          <ac:chgData name="Myriam Belbekri" userId="432137b7-5823-4f61-b82b-36bde188f1e2" providerId="ADAL" clId="{EC2D5EDF-DC36-4792-9A9B-F605181E0A14}" dt="2022-04-14T08:08:38.239" v="467" actId="478"/>
          <ac:grpSpMkLst>
            <pc:docMk/>
            <pc:sldMk cId="4284129749" sldId="1326"/>
            <ac:grpSpMk id="37" creationId="{C8940366-80FA-429D-8B51-388BA06A637B}"/>
          </ac:grpSpMkLst>
        </pc:grpChg>
        <pc:grpChg chg="del topLvl">
          <ac:chgData name="Myriam Belbekri" userId="432137b7-5823-4f61-b82b-36bde188f1e2" providerId="ADAL" clId="{EC2D5EDF-DC36-4792-9A9B-F605181E0A14}" dt="2022-04-14T08:08:40.125" v="468" actId="478"/>
          <ac:grpSpMkLst>
            <pc:docMk/>
            <pc:sldMk cId="4284129749" sldId="1326"/>
            <ac:grpSpMk id="77" creationId="{9C3188EE-E837-4EE8-B048-D23391D56C51}"/>
          </ac:grpSpMkLst>
        </pc:grpChg>
        <pc:picChg chg="add mod">
          <ac:chgData name="Myriam Belbekri" userId="432137b7-5823-4f61-b82b-36bde188f1e2" providerId="ADAL" clId="{EC2D5EDF-DC36-4792-9A9B-F605181E0A14}" dt="2022-04-14T08:10:16.771" v="568" actId="1076"/>
          <ac:picMkLst>
            <pc:docMk/>
            <pc:sldMk cId="4284129749" sldId="1326"/>
            <ac:picMk id="6" creationId="{FF708797-9557-40C7-BB9C-32488C4BF818}"/>
          </ac:picMkLst>
        </pc:picChg>
        <pc:picChg chg="add mod">
          <ac:chgData name="Myriam Belbekri" userId="432137b7-5823-4f61-b82b-36bde188f1e2" providerId="ADAL" clId="{EC2D5EDF-DC36-4792-9A9B-F605181E0A14}" dt="2022-04-14T08:10:13.229" v="567" actId="1440"/>
          <ac:picMkLst>
            <pc:docMk/>
            <pc:sldMk cId="4284129749" sldId="1326"/>
            <ac:picMk id="8" creationId="{B6336901-1835-4DD3-A033-E96BEDEE71AE}"/>
          </ac:picMkLst>
        </pc:picChg>
      </pc:sldChg>
      <pc:sldChg chg="addSp delSp modSp add mod">
        <pc:chgData name="Myriam Belbekri" userId="432137b7-5823-4f61-b82b-36bde188f1e2" providerId="ADAL" clId="{EC2D5EDF-DC36-4792-9A9B-F605181E0A14}" dt="2022-04-14T08:17:14.766" v="921" actId="20577"/>
        <pc:sldMkLst>
          <pc:docMk/>
          <pc:sldMk cId="797182764" sldId="1327"/>
        </pc:sldMkLst>
        <pc:spChg chg="add mod">
          <ac:chgData name="Myriam Belbekri" userId="432137b7-5823-4f61-b82b-36bde188f1e2" providerId="ADAL" clId="{EC2D5EDF-DC36-4792-9A9B-F605181E0A14}" dt="2022-04-14T08:17:14.766" v="921" actId="20577"/>
          <ac:spMkLst>
            <pc:docMk/>
            <pc:sldMk cId="797182764" sldId="1327"/>
            <ac:spMk id="5" creationId="{8F895DE2-E8E6-4383-8A26-80261C15F102}"/>
          </ac:spMkLst>
        </pc:spChg>
        <pc:spChg chg="mod">
          <ac:chgData name="Myriam Belbekri" userId="432137b7-5823-4f61-b82b-36bde188f1e2" providerId="ADAL" clId="{EC2D5EDF-DC36-4792-9A9B-F605181E0A14}" dt="2022-04-14T08:14:22.584" v="704" actId="403"/>
          <ac:spMkLst>
            <pc:docMk/>
            <pc:sldMk cId="797182764" sldId="1327"/>
            <ac:spMk id="38" creationId="{3A7F99E0-D3E4-46E7-89FC-32CAC113AA60}"/>
          </ac:spMkLst>
        </pc:spChg>
        <pc:picChg chg="add mod">
          <ac:chgData name="Myriam Belbekri" userId="432137b7-5823-4f61-b82b-36bde188f1e2" providerId="ADAL" clId="{EC2D5EDF-DC36-4792-9A9B-F605181E0A14}" dt="2022-04-14T08:17:10.396" v="919" actId="1076"/>
          <ac:picMkLst>
            <pc:docMk/>
            <pc:sldMk cId="797182764" sldId="1327"/>
            <ac:picMk id="3" creationId="{3CC16EA8-74FF-404E-A6BC-528F97FE879B}"/>
          </ac:picMkLst>
        </pc:picChg>
        <pc:picChg chg="del">
          <ac:chgData name="Myriam Belbekri" userId="432137b7-5823-4f61-b82b-36bde188f1e2" providerId="ADAL" clId="{EC2D5EDF-DC36-4792-9A9B-F605181E0A14}" dt="2022-04-14T08:14:08.170" v="681" actId="478"/>
          <ac:picMkLst>
            <pc:docMk/>
            <pc:sldMk cId="797182764" sldId="1327"/>
            <ac:picMk id="6" creationId="{FF708797-9557-40C7-BB9C-32488C4BF818}"/>
          </ac:picMkLst>
        </pc:picChg>
        <pc:picChg chg="del">
          <ac:chgData name="Myriam Belbekri" userId="432137b7-5823-4f61-b82b-36bde188f1e2" providerId="ADAL" clId="{EC2D5EDF-DC36-4792-9A9B-F605181E0A14}" dt="2022-04-14T08:14:09.301" v="682" actId="478"/>
          <ac:picMkLst>
            <pc:docMk/>
            <pc:sldMk cId="797182764" sldId="1327"/>
            <ac:picMk id="8" creationId="{B6336901-1835-4DD3-A033-E96BEDEE71AE}"/>
          </ac:picMkLst>
        </pc:picChg>
      </pc:sldChg>
      <pc:sldChg chg="modSp mod">
        <pc:chgData name="Myriam Belbekri" userId="432137b7-5823-4f61-b82b-36bde188f1e2" providerId="ADAL" clId="{EC2D5EDF-DC36-4792-9A9B-F605181E0A14}" dt="2023-06-01T08:56:39.015" v="940" actId="20577"/>
        <pc:sldMkLst>
          <pc:docMk/>
          <pc:sldMk cId="1298884464" sldId="1329"/>
        </pc:sldMkLst>
        <pc:spChg chg="mod">
          <ac:chgData name="Myriam Belbekri" userId="432137b7-5823-4f61-b82b-36bde188f1e2" providerId="ADAL" clId="{EC2D5EDF-DC36-4792-9A9B-F605181E0A14}" dt="2023-06-01T08:56:39.015" v="940" actId="20577"/>
          <ac:spMkLst>
            <pc:docMk/>
            <pc:sldMk cId="1298884464" sldId="1329"/>
            <ac:spMk id="2" creationId="{F8C4BDBF-B580-4928-A029-9D3BEF24BFE6}"/>
          </ac:spMkLst>
        </pc:spChg>
      </pc:sldChg>
      <pc:sldChg chg="modSp mod modNotesTx">
        <pc:chgData name="Myriam Belbekri" userId="432137b7-5823-4f61-b82b-36bde188f1e2" providerId="ADAL" clId="{EC2D5EDF-DC36-4792-9A9B-F605181E0A14}" dt="2022-04-14T08:33:39.593" v="933" actId="404"/>
        <pc:sldMkLst>
          <pc:docMk/>
          <pc:sldMk cId="1667316569" sldId="1332"/>
        </pc:sldMkLst>
        <pc:spChg chg="mod">
          <ac:chgData name="Myriam Belbekri" userId="432137b7-5823-4f61-b82b-36bde188f1e2" providerId="ADAL" clId="{EC2D5EDF-DC36-4792-9A9B-F605181E0A14}" dt="2022-04-14T08:33:39.593" v="933" actId="404"/>
          <ac:spMkLst>
            <pc:docMk/>
            <pc:sldMk cId="1667316569" sldId="1332"/>
            <ac:spMk id="3" creationId="{A46CA282-58E5-459E-ADC4-0BF9C49DBBA9}"/>
          </ac:spMkLst>
        </pc:spChg>
      </pc:sldChg>
    </pc:docChg>
  </pc:docChgLst>
  <pc:docChgLst>
    <pc:chgData name="Johanna Lundgren" userId="a388f4e7-bdef-465a-89c6-4576a4a4a788" providerId="ADAL" clId="{3E917E8A-7D16-4320-9BAA-E310482067D8}"/>
    <pc:docChg chg="undo custSel addSld delSld modSld sldOrd modSection">
      <pc:chgData name="Johanna Lundgren" userId="a388f4e7-bdef-465a-89c6-4576a4a4a788" providerId="ADAL" clId="{3E917E8A-7D16-4320-9BAA-E310482067D8}" dt="2022-04-14T08:32:52.551" v="149"/>
      <pc:docMkLst>
        <pc:docMk/>
      </pc:docMkLst>
      <pc:sldChg chg="add">
        <pc:chgData name="Johanna Lundgren" userId="a388f4e7-bdef-465a-89c6-4576a4a4a788" providerId="ADAL" clId="{3E917E8A-7D16-4320-9BAA-E310482067D8}" dt="2022-04-14T08:08:11.068" v="84"/>
        <pc:sldMkLst>
          <pc:docMk/>
          <pc:sldMk cId="3568802733" sldId="278"/>
        </pc:sldMkLst>
      </pc:sldChg>
      <pc:sldChg chg="add">
        <pc:chgData name="Johanna Lundgren" userId="a388f4e7-bdef-465a-89c6-4576a4a4a788" providerId="ADAL" clId="{3E917E8A-7D16-4320-9BAA-E310482067D8}" dt="2022-04-14T08:08:11.068" v="84"/>
        <pc:sldMkLst>
          <pc:docMk/>
          <pc:sldMk cId="2845474649" sldId="1300"/>
        </pc:sldMkLst>
      </pc:sldChg>
      <pc:sldChg chg="addSp delSp modSp mod">
        <pc:chgData name="Johanna Lundgren" userId="a388f4e7-bdef-465a-89c6-4576a4a4a788" providerId="ADAL" clId="{3E917E8A-7D16-4320-9BAA-E310482067D8}" dt="2022-04-14T08:02:57.508" v="83" actId="1076"/>
        <pc:sldMkLst>
          <pc:docMk/>
          <pc:sldMk cId="2769509805" sldId="1325"/>
        </pc:sldMkLst>
        <pc:spChg chg="mod">
          <ac:chgData name="Johanna Lundgren" userId="a388f4e7-bdef-465a-89c6-4576a4a4a788" providerId="ADAL" clId="{3E917E8A-7D16-4320-9BAA-E310482067D8}" dt="2022-04-14T08:02:57.508" v="83" actId="1076"/>
          <ac:spMkLst>
            <pc:docMk/>
            <pc:sldMk cId="2769509805" sldId="1325"/>
            <ac:spMk id="38" creationId="{3A7F99E0-D3E4-46E7-89FC-32CAC113AA60}"/>
          </ac:spMkLst>
        </pc:spChg>
        <pc:spChg chg="mod">
          <ac:chgData name="Johanna Lundgren" userId="a388f4e7-bdef-465a-89c6-4576a4a4a788" providerId="ADAL" clId="{3E917E8A-7D16-4320-9BAA-E310482067D8}" dt="2022-04-14T07:55:44.272" v="2" actId="120"/>
          <ac:spMkLst>
            <pc:docMk/>
            <pc:sldMk cId="2769509805" sldId="1325"/>
            <ac:spMk id="45" creationId="{720EA624-DD6A-40E2-A347-D770F48CB81C}"/>
          </ac:spMkLst>
        </pc:spChg>
        <pc:spChg chg="mod">
          <ac:chgData name="Johanna Lundgren" userId="a388f4e7-bdef-465a-89c6-4576a4a4a788" providerId="ADAL" clId="{3E917E8A-7D16-4320-9BAA-E310482067D8}" dt="2022-04-14T07:55:44.272" v="2" actId="120"/>
          <ac:spMkLst>
            <pc:docMk/>
            <pc:sldMk cId="2769509805" sldId="1325"/>
            <ac:spMk id="48" creationId="{3392CCD9-6B02-4354-9273-530B3A2BCAD2}"/>
          </ac:spMkLst>
        </pc:spChg>
        <pc:spChg chg="mod">
          <ac:chgData name="Johanna Lundgren" userId="a388f4e7-bdef-465a-89c6-4576a4a4a788" providerId="ADAL" clId="{3E917E8A-7D16-4320-9BAA-E310482067D8}" dt="2022-04-14T07:55:44.272" v="2" actId="120"/>
          <ac:spMkLst>
            <pc:docMk/>
            <pc:sldMk cId="2769509805" sldId="1325"/>
            <ac:spMk id="51" creationId="{82832835-F5EC-4E64-AE46-0D0C6AEC8AE3}"/>
          </ac:spMkLst>
        </pc:spChg>
        <pc:spChg chg="mod">
          <ac:chgData name="Johanna Lundgren" userId="a388f4e7-bdef-465a-89c6-4576a4a4a788" providerId="ADAL" clId="{3E917E8A-7D16-4320-9BAA-E310482067D8}" dt="2022-04-14T07:55:44.272" v="2" actId="120"/>
          <ac:spMkLst>
            <pc:docMk/>
            <pc:sldMk cId="2769509805" sldId="1325"/>
            <ac:spMk id="54" creationId="{4519716D-EEA3-435D-8470-9BC6B683BE67}"/>
          </ac:spMkLst>
        </pc:spChg>
        <pc:spChg chg="mod">
          <ac:chgData name="Johanna Lundgren" userId="a388f4e7-bdef-465a-89c6-4576a4a4a788" providerId="ADAL" clId="{3E917E8A-7D16-4320-9BAA-E310482067D8}" dt="2022-04-14T07:55:44.272" v="2" actId="120"/>
          <ac:spMkLst>
            <pc:docMk/>
            <pc:sldMk cId="2769509805" sldId="1325"/>
            <ac:spMk id="57" creationId="{2ECAAC19-0FE4-40A1-9637-F66D6F314656}"/>
          </ac:spMkLst>
        </pc:spChg>
        <pc:spChg chg="mod">
          <ac:chgData name="Johanna Lundgren" userId="a388f4e7-bdef-465a-89c6-4576a4a4a788" providerId="ADAL" clId="{3E917E8A-7D16-4320-9BAA-E310482067D8}" dt="2022-04-14T07:55:44.272" v="2" actId="120"/>
          <ac:spMkLst>
            <pc:docMk/>
            <pc:sldMk cId="2769509805" sldId="1325"/>
            <ac:spMk id="60" creationId="{5F31FAEE-C816-4A3E-9B6B-10A73D5687CA}"/>
          </ac:spMkLst>
        </pc:spChg>
        <pc:spChg chg="mod">
          <ac:chgData name="Johanna Lundgren" userId="a388f4e7-bdef-465a-89c6-4576a4a4a788" providerId="ADAL" clId="{3E917E8A-7D16-4320-9BAA-E310482067D8}" dt="2022-04-14T07:55:44.272" v="2" actId="120"/>
          <ac:spMkLst>
            <pc:docMk/>
            <pc:sldMk cId="2769509805" sldId="1325"/>
            <ac:spMk id="63" creationId="{8D8085D4-FC1C-4559-A465-D60E8078C150}"/>
          </ac:spMkLst>
        </pc:spChg>
        <pc:spChg chg="mod">
          <ac:chgData name="Johanna Lundgren" userId="a388f4e7-bdef-465a-89c6-4576a4a4a788" providerId="ADAL" clId="{3E917E8A-7D16-4320-9BAA-E310482067D8}" dt="2022-04-14T07:55:44.272" v="2" actId="120"/>
          <ac:spMkLst>
            <pc:docMk/>
            <pc:sldMk cId="2769509805" sldId="1325"/>
            <ac:spMk id="66" creationId="{C9A1EE84-7BF7-4040-8F5B-25D17452986C}"/>
          </ac:spMkLst>
        </pc:spChg>
        <pc:spChg chg="mod">
          <ac:chgData name="Johanna Lundgren" userId="a388f4e7-bdef-465a-89c6-4576a4a4a788" providerId="ADAL" clId="{3E917E8A-7D16-4320-9BAA-E310482067D8}" dt="2022-04-14T07:55:44.272" v="2" actId="120"/>
          <ac:spMkLst>
            <pc:docMk/>
            <pc:sldMk cId="2769509805" sldId="1325"/>
            <ac:spMk id="69" creationId="{E2C3D3B7-F219-4E86-BCB4-0EC3BA40AD37}"/>
          </ac:spMkLst>
        </pc:spChg>
        <pc:spChg chg="mod">
          <ac:chgData name="Johanna Lundgren" userId="a388f4e7-bdef-465a-89c6-4576a4a4a788" providerId="ADAL" clId="{3E917E8A-7D16-4320-9BAA-E310482067D8}" dt="2022-04-14T07:55:44.272" v="2" actId="120"/>
          <ac:spMkLst>
            <pc:docMk/>
            <pc:sldMk cId="2769509805" sldId="1325"/>
            <ac:spMk id="72" creationId="{459568AC-7EEA-4ED3-AF3F-680E90A898D0}"/>
          </ac:spMkLst>
        </pc:spChg>
        <pc:spChg chg="mod">
          <ac:chgData name="Johanna Lundgren" userId="a388f4e7-bdef-465a-89c6-4576a4a4a788" providerId="ADAL" clId="{3E917E8A-7D16-4320-9BAA-E310482067D8}" dt="2022-04-14T07:55:44.272" v="2" actId="120"/>
          <ac:spMkLst>
            <pc:docMk/>
            <pc:sldMk cId="2769509805" sldId="1325"/>
            <ac:spMk id="75" creationId="{19F0BD9D-26CE-4F25-81BE-F68BD2AA7FC1}"/>
          </ac:spMkLst>
        </pc:spChg>
        <pc:spChg chg="add del mod">
          <ac:chgData name="Johanna Lundgren" userId="a388f4e7-bdef-465a-89c6-4576a4a4a788" providerId="ADAL" clId="{3E917E8A-7D16-4320-9BAA-E310482067D8}" dt="2022-04-14T07:59:13.830" v="5"/>
          <ac:spMkLst>
            <pc:docMk/>
            <pc:sldMk cId="2769509805" sldId="1325"/>
            <ac:spMk id="76" creationId="{AC5EB92A-FC6E-48C7-A148-94E9B0BCBAAB}"/>
          </ac:spMkLst>
        </pc:spChg>
        <pc:spChg chg="mod">
          <ac:chgData name="Johanna Lundgren" userId="a388f4e7-bdef-465a-89c6-4576a4a4a788" providerId="ADAL" clId="{3E917E8A-7D16-4320-9BAA-E310482067D8}" dt="2022-04-14T08:01:06.417" v="73" actId="404"/>
          <ac:spMkLst>
            <pc:docMk/>
            <pc:sldMk cId="2769509805" sldId="1325"/>
            <ac:spMk id="78" creationId="{98BA9D66-B2D3-4A26-9B4F-420CA0E9E7B2}"/>
          </ac:spMkLst>
        </pc:spChg>
        <pc:spChg chg="mod">
          <ac:chgData name="Johanna Lundgren" userId="a388f4e7-bdef-465a-89c6-4576a4a4a788" providerId="ADAL" clId="{3E917E8A-7D16-4320-9BAA-E310482067D8}" dt="2022-04-14T08:01:06.417" v="73" actId="404"/>
          <ac:spMkLst>
            <pc:docMk/>
            <pc:sldMk cId="2769509805" sldId="1325"/>
            <ac:spMk id="79" creationId="{79C796DD-C15E-4889-B85D-5D082F14B62B}"/>
          </ac:spMkLst>
        </pc:spChg>
        <pc:spChg chg="mod">
          <ac:chgData name="Johanna Lundgren" userId="a388f4e7-bdef-465a-89c6-4576a4a4a788" providerId="ADAL" clId="{3E917E8A-7D16-4320-9BAA-E310482067D8}" dt="2022-04-14T08:01:06.417" v="73" actId="404"/>
          <ac:spMkLst>
            <pc:docMk/>
            <pc:sldMk cId="2769509805" sldId="1325"/>
            <ac:spMk id="80" creationId="{63768E8C-4EF3-4719-8FFE-2DCBC94CADEF}"/>
          </ac:spMkLst>
        </pc:spChg>
        <pc:spChg chg="mod">
          <ac:chgData name="Johanna Lundgren" userId="a388f4e7-bdef-465a-89c6-4576a4a4a788" providerId="ADAL" clId="{3E917E8A-7D16-4320-9BAA-E310482067D8}" dt="2022-04-14T08:01:06.417" v="73" actId="404"/>
          <ac:spMkLst>
            <pc:docMk/>
            <pc:sldMk cId="2769509805" sldId="1325"/>
            <ac:spMk id="81" creationId="{84DAE845-76DA-4A47-AD57-8BE8DD7275C6}"/>
          </ac:spMkLst>
        </pc:spChg>
        <pc:spChg chg="mod">
          <ac:chgData name="Johanna Lundgren" userId="a388f4e7-bdef-465a-89c6-4576a4a4a788" providerId="ADAL" clId="{3E917E8A-7D16-4320-9BAA-E310482067D8}" dt="2022-04-14T08:01:06.417" v="73" actId="404"/>
          <ac:spMkLst>
            <pc:docMk/>
            <pc:sldMk cId="2769509805" sldId="1325"/>
            <ac:spMk id="82" creationId="{823FAB60-F927-4DC4-8002-7CF1B7C3843F}"/>
          </ac:spMkLst>
        </pc:spChg>
        <pc:spChg chg="mod">
          <ac:chgData name="Johanna Lundgren" userId="a388f4e7-bdef-465a-89c6-4576a4a4a788" providerId="ADAL" clId="{3E917E8A-7D16-4320-9BAA-E310482067D8}" dt="2022-04-14T08:01:06.417" v="73" actId="404"/>
          <ac:spMkLst>
            <pc:docMk/>
            <pc:sldMk cId="2769509805" sldId="1325"/>
            <ac:spMk id="83" creationId="{B8D4ABD8-B752-4627-89A6-66011D2FF273}"/>
          </ac:spMkLst>
        </pc:spChg>
        <pc:spChg chg="mod">
          <ac:chgData name="Johanna Lundgren" userId="a388f4e7-bdef-465a-89c6-4576a4a4a788" providerId="ADAL" clId="{3E917E8A-7D16-4320-9BAA-E310482067D8}" dt="2022-04-14T08:01:06.417" v="73" actId="404"/>
          <ac:spMkLst>
            <pc:docMk/>
            <pc:sldMk cId="2769509805" sldId="1325"/>
            <ac:spMk id="84" creationId="{CCBCCF81-7821-44D7-BC7B-D9E953B817A0}"/>
          </ac:spMkLst>
        </pc:spChg>
        <pc:spChg chg="mod">
          <ac:chgData name="Johanna Lundgren" userId="a388f4e7-bdef-465a-89c6-4576a4a4a788" providerId="ADAL" clId="{3E917E8A-7D16-4320-9BAA-E310482067D8}" dt="2022-04-14T08:01:06.417" v="73" actId="404"/>
          <ac:spMkLst>
            <pc:docMk/>
            <pc:sldMk cId="2769509805" sldId="1325"/>
            <ac:spMk id="85" creationId="{0A495996-9D19-4FB4-8827-EBE829999371}"/>
          </ac:spMkLst>
        </pc:spChg>
        <pc:spChg chg="mod">
          <ac:chgData name="Johanna Lundgren" userId="a388f4e7-bdef-465a-89c6-4576a4a4a788" providerId="ADAL" clId="{3E917E8A-7D16-4320-9BAA-E310482067D8}" dt="2022-04-14T08:01:06.417" v="73" actId="404"/>
          <ac:spMkLst>
            <pc:docMk/>
            <pc:sldMk cId="2769509805" sldId="1325"/>
            <ac:spMk id="86" creationId="{E82F71F6-DEFC-4F3F-B949-FE18ED078585}"/>
          </ac:spMkLst>
        </pc:spChg>
        <pc:spChg chg="mod">
          <ac:chgData name="Johanna Lundgren" userId="a388f4e7-bdef-465a-89c6-4576a4a4a788" providerId="ADAL" clId="{3E917E8A-7D16-4320-9BAA-E310482067D8}" dt="2022-04-14T08:01:06.417" v="73" actId="404"/>
          <ac:spMkLst>
            <pc:docMk/>
            <pc:sldMk cId="2769509805" sldId="1325"/>
            <ac:spMk id="87" creationId="{237D0BE1-0E89-4489-AD3B-423988EA990E}"/>
          </ac:spMkLst>
        </pc:spChg>
        <pc:spChg chg="mod">
          <ac:chgData name="Johanna Lundgren" userId="a388f4e7-bdef-465a-89c6-4576a4a4a788" providerId="ADAL" clId="{3E917E8A-7D16-4320-9BAA-E310482067D8}" dt="2022-04-14T08:01:06.417" v="73" actId="404"/>
          <ac:spMkLst>
            <pc:docMk/>
            <pc:sldMk cId="2769509805" sldId="1325"/>
            <ac:spMk id="88" creationId="{FFD04371-8FE2-468A-A545-24EFA44AF4C3}"/>
          </ac:spMkLst>
        </pc:spChg>
        <pc:spChg chg="add mod">
          <ac:chgData name="Johanna Lundgren" userId="a388f4e7-bdef-465a-89c6-4576a4a4a788" providerId="ADAL" clId="{3E917E8A-7D16-4320-9BAA-E310482067D8}" dt="2022-04-14T08:02:16.734" v="76" actId="164"/>
          <ac:spMkLst>
            <pc:docMk/>
            <pc:sldMk cId="2769509805" sldId="1325"/>
            <ac:spMk id="89" creationId="{EBD60F81-E99F-430A-99D1-37E62B1124A7}"/>
          </ac:spMkLst>
        </pc:spChg>
        <pc:grpChg chg="mod">
          <ac:chgData name="Johanna Lundgren" userId="a388f4e7-bdef-465a-89c6-4576a4a4a788" providerId="ADAL" clId="{3E917E8A-7D16-4320-9BAA-E310482067D8}" dt="2022-04-14T07:55:54.311" v="3" actId="1076"/>
          <ac:grpSpMkLst>
            <pc:docMk/>
            <pc:sldMk cId="2769509805" sldId="1325"/>
            <ac:grpSpMk id="3" creationId="{85924CD9-1513-4D7C-A665-D08A68C32D81}"/>
          </ac:grpSpMkLst>
        </pc:grpChg>
        <pc:grpChg chg="add mod">
          <ac:chgData name="Johanna Lundgren" userId="a388f4e7-bdef-465a-89c6-4576a4a4a788" providerId="ADAL" clId="{3E917E8A-7D16-4320-9BAA-E310482067D8}" dt="2022-04-14T08:02:51.884" v="82" actId="1076"/>
          <ac:grpSpMkLst>
            <pc:docMk/>
            <pc:sldMk cId="2769509805" sldId="1325"/>
            <ac:grpSpMk id="37" creationId="{C8940366-80FA-429D-8B51-388BA06A637B}"/>
          </ac:grpSpMkLst>
        </pc:grpChg>
        <pc:grpChg chg="add mod">
          <ac:chgData name="Johanna Lundgren" userId="a388f4e7-bdef-465a-89c6-4576a4a4a788" providerId="ADAL" clId="{3E917E8A-7D16-4320-9BAA-E310482067D8}" dt="2022-04-14T08:02:16.734" v="76" actId="164"/>
          <ac:grpSpMkLst>
            <pc:docMk/>
            <pc:sldMk cId="2769509805" sldId="1325"/>
            <ac:grpSpMk id="77" creationId="{9C3188EE-E837-4EE8-B048-D23391D56C51}"/>
          </ac:grpSpMkLst>
        </pc:grpChg>
      </pc:sldChg>
      <pc:sldChg chg="ord">
        <pc:chgData name="Johanna Lundgren" userId="a388f4e7-bdef-465a-89c6-4576a4a4a788" providerId="ADAL" clId="{3E917E8A-7D16-4320-9BAA-E310482067D8}" dt="2022-04-14T08:32:52.551" v="149"/>
        <pc:sldMkLst>
          <pc:docMk/>
          <pc:sldMk cId="4284129749" sldId="1326"/>
        </pc:sldMkLst>
      </pc:sldChg>
      <pc:sldChg chg="ord">
        <pc:chgData name="Johanna Lundgren" userId="a388f4e7-bdef-465a-89c6-4576a4a4a788" providerId="ADAL" clId="{3E917E8A-7D16-4320-9BAA-E310482067D8}" dt="2022-04-14T08:19:59.173" v="131"/>
        <pc:sldMkLst>
          <pc:docMk/>
          <pc:sldMk cId="797182764" sldId="1327"/>
        </pc:sldMkLst>
      </pc:sldChg>
      <pc:sldChg chg="modSp new mod">
        <pc:chgData name="Johanna Lundgren" userId="a388f4e7-bdef-465a-89c6-4576a4a4a788" providerId="ADAL" clId="{3E917E8A-7D16-4320-9BAA-E310482067D8}" dt="2022-04-14T08:18:18.480" v="99" actId="20577"/>
        <pc:sldMkLst>
          <pc:docMk/>
          <pc:sldMk cId="1215822387" sldId="1328"/>
        </pc:sldMkLst>
        <pc:spChg chg="mod">
          <ac:chgData name="Johanna Lundgren" userId="a388f4e7-bdef-465a-89c6-4576a4a4a788" providerId="ADAL" clId="{3E917E8A-7D16-4320-9BAA-E310482067D8}" dt="2022-04-14T08:18:18.480" v="99" actId="20577"/>
          <ac:spMkLst>
            <pc:docMk/>
            <pc:sldMk cId="1215822387" sldId="1328"/>
            <ac:spMk id="2" creationId="{F8C4BDBF-B580-4928-A029-9D3BEF24BFE6}"/>
          </ac:spMkLst>
        </pc:spChg>
      </pc:sldChg>
      <pc:sldChg chg="modSp add mod">
        <pc:chgData name="Johanna Lundgren" userId="a388f4e7-bdef-465a-89c6-4576a4a4a788" providerId="ADAL" clId="{3E917E8A-7D16-4320-9BAA-E310482067D8}" dt="2022-04-14T08:18:42.668" v="114" actId="20577"/>
        <pc:sldMkLst>
          <pc:docMk/>
          <pc:sldMk cId="1298884464" sldId="1329"/>
        </pc:sldMkLst>
        <pc:spChg chg="mod">
          <ac:chgData name="Johanna Lundgren" userId="a388f4e7-bdef-465a-89c6-4576a4a4a788" providerId="ADAL" clId="{3E917E8A-7D16-4320-9BAA-E310482067D8}" dt="2022-04-14T08:18:42.668" v="114" actId="20577"/>
          <ac:spMkLst>
            <pc:docMk/>
            <pc:sldMk cId="1298884464" sldId="1329"/>
            <ac:spMk id="2" creationId="{F8C4BDBF-B580-4928-A029-9D3BEF24BFE6}"/>
          </ac:spMkLst>
        </pc:spChg>
      </pc:sldChg>
      <pc:sldChg chg="new del ord">
        <pc:chgData name="Johanna Lundgren" userId="a388f4e7-bdef-465a-89c6-4576a4a4a788" providerId="ADAL" clId="{3E917E8A-7D16-4320-9BAA-E310482067D8}" dt="2022-04-14T08:18:31.966" v="103" actId="47"/>
        <pc:sldMkLst>
          <pc:docMk/>
          <pc:sldMk cId="1667986590" sldId="1329"/>
        </pc:sldMkLst>
      </pc:sldChg>
      <pc:sldChg chg="modSp add mod">
        <pc:chgData name="Johanna Lundgren" userId="a388f4e7-bdef-465a-89c6-4576a4a4a788" providerId="ADAL" clId="{3E917E8A-7D16-4320-9BAA-E310482067D8}" dt="2022-04-14T08:18:57.990" v="129" actId="20577"/>
        <pc:sldMkLst>
          <pc:docMk/>
          <pc:sldMk cId="2909618094" sldId="1330"/>
        </pc:sldMkLst>
        <pc:spChg chg="mod">
          <ac:chgData name="Johanna Lundgren" userId="a388f4e7-bdef-465a-89c6-4576a4a4a788" providerId="ADAL" clId="{3E917E8A-7D16-4320-9BAA-E310482067D8}" dt="2022-04-14T08:18:57.990" v="129" actId="20577"/>
          <ac:spMkLst>
            <pc:docMk/>
            <pc:sldMk cId="2909618094" sldId="1330"/>
            <ac:spMk id="2" creationId="{F8C4BDBF-B580-4928-A029-9D3BEF24BFE6}"/>
          </ac:spMkLst>
        </pc:spChg>
      </pc:sldChg>
      <pc:sldChg chg="modSp add mod">
        <pc:chgData name="Johanna Lundgren" userId="a388f4e7-bdef-465a-89c6-4576a4a4a788" providerId="ADAL" clId="{3E917E8A-7D16-4320-9BAA-E310482067D8}" dt="2022-04-14T08:20:17.966" v="143" actId="20577"/>
        <pc:sldMkLst>
          <pc:docMk/>
          <pc:sldMk cId="3034372021" sldId="1331"/>
        </pc:sldMkLst>
        <pc:spChg chg="mod">
          <ac:chgData name="Johanna Lundgren" userId="a388f4e7-bdef-465a-89c6-4576a4a4a788" providerId="ADAL" clId="{3E917E8A-7D16-4320-9BAA-E310482067D8}" dt="2022-04-14T08:20:17.966" v="143" actId="20577"/>
          <ac:spMkLst>
            <pc:docMk/>
            <pc:sldMk cId="3034372021" sldId="1331"/>
            <ac:spMk id="2" creationId="{F8C4BDBF-B580-4928-A029-9D3BEF24BFE6}"/>
          </ac:spMkLst>
        </pc:spChg>
      </pc:sldChg>
      <pc:sldChg chg="add ord">
        <pc:chgData name="Johanna Lundgren" userId="a388f4e7-bdef-465a-89c6-4576a4a4a788" providerId="ADAL" clId="{3E917E8A-7D16-4320-9BAA-E310482067D8}" dt="2022-04-14T08:31:49.412" v="147" actId="20578"/>
        <pc:sldMkLst>
          <pc:docMk/>
          <pc:sldMk cId="1667316569" sldId="133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6E1899-E2EF-43D0-AFEE-0110DFC9B387}" type="datetimeFigureOut">
              <a:rPr lang="sv-SE" smtClean="0"/>
              <a:t>2023-06-20</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625E1D-3B4C-4413-8BF2-320E079E8199}" type="slidenum">
              <a:rPr lang="sv-SE" smtClean="0"/>
              <a:t>‹#›</a:t>
            </a:fld>
            <a:endParaRPr lang="sv-SE"/>
          </a:p>
        </p:txBody>
      </p:sp>
    </p:spTree>
    <p:extLst>
      <p:ext uri="{BB962C8B-B14F-4D97-AF65-F5344CB8AC3E}">
        <p14:creationId xmlns:p14="http://schemas.microsoft.com/office/powerpoint/2010/main" val="1253951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E61C96-ED3C-4710-B8C2-E80301A59E4F}"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7266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6E61C96-ED3C-4710-B8C2-E80301A59E4F}" type="slidenum">
              <a:rPr lang="sv-SE" smtClean="0"/>
              <a:t>3</a:t>
            </a:fld>
            <a:endParaRPr lang="sv-SE"/>
          </a:p>
        </p:txBody>
      </p:sp>
    </p:spTree>
    <p:extLst>
      <p:ext uri="{BB962C8B-B14F-4D97-AF65-F5344CB8AC3E}">
        <p14:creationId xmlns:p14="http://schemas.microsoft.com/office/powerpoint/2010/main" val="2842177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b="0" i="0">
              <a:effectLst/>
              <a:latin typeface="Segoe UI" panose="020B0502040204020203" pitchFamily="34" charset="0"/>
            </a:endParaRP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0392DB8-C2B4-4061-849B-D1DF2763CD58}"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2727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Här kan ni klippa ut era idéer och sätta in för att prioritera vilka som är ”lågt hängande frukter” och ni kan få ut ett mer värde för mindre insats om ni genomför</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E61C96-ED3C-4710-B8C2-E80301A59E4F}"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84709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A13AB5-DFA1-4E40-8E1B-C4EF0A05647B}"/>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1E6D7378-8F4A-481C-861E-B0D36184DF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23B664BB-541B-46DD-835E-FB1537DF707A}"/>
              </a:ext>
            </a:extLst>
          </p:cNvPr>
          <p:cNvSpPr>
            <a:spLocks noGrp="1"/>
          </p:cNvSpPr>
          <p:nvPr>
            <p:ph type="dt" sz="half" idx="10"/>
          </p:nvPr>
        </p:nvSpPr>
        <p:spPr/>
        <p:txBody>
          <a:bodyPr/>
          <a:lstStyle/>
          <a:p>
            <a:fld id="{9EA48ACF-76F5-4163-BBCA-4A830815DA02}" type="datetimeFigureOut">
              <a:rPr lang="sv-SE" smtClean="0"/>
              <a:t>2023-06-20</a:t>
            </a:fld>
            <a:endParaRPr lang="sv-SE"/>
          </a:p>
        </p:txBody>
      </p:sp>
      <p:sp>
        <p:nvSpPr>
          <p:cNvPr id="5" name="Platshållare för sidfot 4">
            <a:extLst>
              <a:ext uri="{FF2B5EF4-FFF2-40B4-BE49-F238E27FC236}">
                <a16:creationId xmlns:a16="http://schemas.microsoft.com/office/drawing/2014/main" id="{9C688B96-96A5-42D9-90A5-531C511DD30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75CAE54-49B1-4105-94B7-ED41466B59B7}"/>
              </a:ext>
            </a:extLst>
          </p:cNvPr>
          <p:cNvSpPr>
            <a:spLocks noGrp="1"/>
          </p:cNvSpPr>
          <p:nvPr>
            <p:ph type="sldNum" sz="quarter" idx="12"/>
          </p:nvPr>
        </p:nvSpPr>
        <p:spPr/>
        <p:txBody>
          <a:bodyPr/>
          <a:lstStyle/>
          <a:p>
            <a:fld id="{A9285384-F5F3-4E90-BD9F-1820E79E3073}" type="slidenum">
              <a:rPr lang="sv-SE" smtClean="0"/>
              <a:t>‹#›</a:t>
            </a:fld>
            <a:endParaRPr lang="sv-SE"/>
          </a:p>
        </p:txBody>
      </p:sp>
    </p:spTree>
    <p:extLst>
      <p:ext uri="{BB962C8B-B14F-4D97-AF65-F5344CB8AC3E}">
        <p14:creationId xmlns:p14="http://schemas.microsoft.com/office/powerpoint/2010/main" val="3548267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4D50450-1AF9-4873-9339-3393A9A6087C}"/>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66D20A8-90DD-4384-9AAB-9FA55CC38055}"/>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E918046-89D5-494F-97A7-F0806F56DE6D}"/>
              </a:ext>
            </a:extLst>
          </p:cNvPr>
          <p:cNvSpPr>
            <a:spLocks noGrp="1"/>
          </p:cNvSpPr>
          <p:nvPr>
            <p:ph type="dt" sz="half" idx="10"/>
          </p:nvPr>
        </p:nvSpPr>
        <p:spPr/>
        <p:txBody>
          <a:bodyPr/>
          <a:lstStyle/>
          <a:p>
            <a:fld id="{9EA48ACF-76F5-4163-BBCA-4A830815DA02}" type="datetimeFigureOut">
              <a:rPr lang="sv-SE" smtClean="0"/>
              <a:t>2023-06-20</a:t>
            </a:fld>
            <a:endParaRPr lang="sv-SE"/>
          </a:p>
        </p:txBody>
      </p:sp>
      <p:sp>
        <p:nvSpPr>
          <p:cNvPr id="5" name="Platshållare för sidfot 4">
            <a:extLst>
              <a:ext uri="{FF2B5EF4-FFF2-40B4-BE49-F238E27FC236}">
                <a16:creationId xmlns:a16="http://schemas.microsoft.com/office/drawing/2014/main" id="{BB53C900-5669-44C5-AC60-614E9B80861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D613376-0DA2-4EB0-BEA3-337D4328A76C}"/>
              </a:ext>
            </a:extLst>
          </p:cNvPr>
          <p:cNvSpPr>
            <a:spLocks noGrp="1"/>
          </p:cNvSpPr>
          <p:nvPr>
            <p:ph type="sldNum" sz="quarter" idx="12"/>
          </p:nvPr>
        </p:nvSpPr>
        <p:spPr/>
        <p:txBody>
          <a:bodyPr/>
          <a:lstStyle/>
          <a:p>
            <a:fld id="{A9285384-F5F3-4E90-BD9F-1820E79E3073}" type="slidenum">
              <a:rPr lang="sv-SE" smtClean="0"/>
              <a:t>‹#›</a:t>
            </a:fld>
            <a:endParaRPr lang="sv-SE"/>
          </a:p>
        </p:txBody>
      </p:sp>
    </p:spTree>
    <p:extLst>
      <p:ext uri="{BB962C8B-B14F-4D97-AF65-F5344CB8AC3E}">
        <p14:creationId xmlns:p14="http://schemas.microsoft.com/office/powerpoint/2010/main" val="2067226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1CE59D1C-0114-4894-8BA7-71C0E882D9DD}"/>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F931FEE-0B2E-42BB-A11C-C9DD6135ED41}"/>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9D00CBC-4248-4974-AFC2-4AB8F611A885}"/>
              </a:ext>
            </a:extLst>
          </p:cNvPr>
          <p:cNvSpPr>
            <a:spLocks noGrp="1"/>
          </p:cNvSpPr>
          <p:nvPr>
            <p:ph type="dt" sz="half" idx="10"/>
          </p:nvPr>
        </p:nvSpPr>
        <p:spPr/>
        <p:txBody>
          <a:bodyPr/>
          <a:lstStyle/>
          <a:p>
            <a:fld id="{9EA48ACF-76F5-4163-BBCA-4A830815DA02}" type="datetimeFigureOut">
              <a:rPr lang="sv-SE" smtClean="0"/>
              <a:t>2023-06-20</a:t>
            </a:fld>
            <a:endParaRPr lang="sv-SE"/>
          </a:p>
        </p:txBody>
      </p:sp>
      <p:sp>
        <p:nvSpPr>
          <p:cNvPr id="5" name="Platshållare för sidfot 4">
            <a:extLst>
              <a:ext uri="{FF2B5EF4-FFF2-40B4-BE49-F238E27FC236}">
                <a16:creationId xmlns:a16="http://schemas.microsoft.com/office/drawing/2014/main" id="{554631D1-15FF-4A74-8B42-1E8B0923258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70F7FAB-1C66-4493-8A38-AC9267804684}"/>
              </a:ext>
            </a:extLst>
          </p:cNvPr>
          <p:cNvSpPr>
            <a:spLocks noGrp="1"/>
          </p:cNvSpPr>
          <p:nvPr>
            <p:ph type="sldNum" sz="quarter" idx="12"/>
          </p:nvPr>
        </p:nvSpPr>
        <p:spPr/>
        <p:txBody>
          <a:bodyPr/>
          <a:lstStyle/>
          <a:p>
            <a:fld id="{A9285384-F5F3-4E90-BD9F-1820E79E3073}" type="slidenum">
              <a:rPr lang="sv-SE" smtClean="0"/>
              <a:t>‹#›</a:t>
            </a:fld>
            <a:endParaRPr lang="sv-SE"/>
          </a:p>
        </p:txBody>
      </p:sp>
    </p:spTree>
    <p:extLst>
      <p:ext uri="{BB962C8B-B14F-4D97-AF65-F5344CB8AC3E}">
        <p14:creationId xmlns:p14="http://schemas.microsoft.com/office/powerpoint/2010/main" val="403310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27F420-6EDC-4A4E-A988-6C6BDD0FA2F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D7207EA-2ECB-4B16-965F-E2DA4C18442C}"/>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6F1335B-3BC5-4D81-BC77-3C599BBF13B2}"/>
              </a:ext>
            </a:extLst>
          </p:cNvPr>
          <p:cNvSpPr>
            <a:spLocks noGrp="1"/>
          </p:cNvSpPr>
          <p:nvPr>
            <p:ph type="dt" sz="half" idx="10"/>
          </p:nvPr>
        </p:nvSpPr>
        <p:spPr/>
        <p:txBody>
          <a:bodyPr/>
          <a:lstStyle/>
          <a:p>
            <a:fld id="{9EA48ACF-76F5-4163-BBCA-4A830815DA02}" type="datetimeFigureOut">
              <a:rPr lang="sv-SE" smtClean="0"/>
              <a:t>2023-06-20</a:t>
            </a:fld>
            <a:endParaRPr lang="sv-SE"/>
          </a:p>
        </p:txBody>
      </p:sp>
      <p:sp>
        <p:nvSpPr>
          <p:cNvPr id="5" name="Platshållare för sidfot 4">
            <a:extLst>
              <a:ext uri="{FF2B5EF4-FFF2-40B4-BE49-F238E27FC236}">
                <a16:creationId xmlns:a16="http://schemas.microsoft.com/office/drawing/2014/main" id="{3D852679-A86F-4BB2-8B43-51A8507F5E6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F45308C-FAFE-4ECD-9A9B-88C3507B14AB}"/>
              </a:ext>
            </a:extLst>
          </p:cNvPr>
          <p:cNvSpPr>
            <a:spLocks noGrp="1"/>
          </p:cNvSpPr>
          <p:nvPr>
            <p:ph type="sldNum" sz="quarter" idx="12"/>
          </p:nvPr>
        </p:nvSpPr>
        <p:spPr/>
        <p:txBody>
          <a:bodyPr/>
          <a:lstStyle/>
          <a:p>
            <a:fld id="{A9285384-F5F3-4E90-BD9F-1820E79E3073}" type="slidenum">
              <a:rPr lang="sv-SE" smtClean="0"/>
              <a:t>‹#›</a:t>
            </a:fld>
            <a:endParaRPr lang="sv-SE"/>
          </a:p>
        </p:txBody>
      </p:sp>
    </p:spTree>
    <p:extLst>
      <p:ext uri="{BB962C8B-B14F-4D97-AF65-F5344CB8AC3E}">
        <p14:creationId xmlns:p14="http://schemas.microsoft.com/office/powerpoint/2010/main" val="64862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F57F701-1128-4268-B779-AE9C15A98049}"/>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36591D83-B40C-4AF1-A8A3-B386E593B3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DD5DD789-9742-4D1F-8CDE-2ABD05EAECCA}"/>
              </a:ext>
            </a:extLst>
          </p:cNvPr>
          <p:cNvSpPr>
            <a:spLocks noGrp="1"/>
          </p:cNvSpPr>
          <p:nvPr>
            <p:ph type="dt" sz="half" idx="10"/>
          </p:nvPr>
        </p:nvSpPr>
        <p:spPr/>
        <p:txBody>
          <a:bodyPr/>
          <a:lstStyle/>
          <a:p>
            <a:fld id="{9EA48ACF-76F5-4163-BBCA-4A830815DA02}" type="datetimeFigureOut">
              <a:rPr lang="sv-SE" smtClean="0"/>
              <a:t>2023-06-20</a:t>
            </a:fld>
            <a:endParaRPr lang="sv-SE"/>
          </a:p>
        </p:txBody>
      </p:sp>
      <p:sp>
        <p:nvSpPr>
          <p:cNvPr id="5" name="Platshållare för sidfot 4">
            <a:extLst>
              <a:ext uri="{FF2B5EF4-FFF2-40B4-BE49-F238E27FC236}">
                <a16:creationId xmlns:a16="http://schemas.microsoft.com/office/drawing/2014/main" id="{525482C6-CF99-4DD6-BBC3-1733DD2AA08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B69880B-3EB6-4C9E-875A-1B27AC18FF10}"/>
              </a:ext>
            </a:extLst>
          </p:cNvPr>
          <p:cNvSpPr>
            <a:spLocks noGrp="1"/>
          </p:cNvSpPr>
          <p:nvPr>
            <p:ph type="sldNum" sz="quarter" idx="12"/>
          </p:nvPr>
        </p:nvSpPr>
        <p:spPr/>
        <p:txBody>
          <a:bodyPr/>
          <a:lstStyle/>
          <a:p>
            <a:fld id="{A9285384-F5F3-4E90-BD9F-1820E79E3073}" type="slidenum">
              <a:rPr lang="sv-SE" smtClean="0"/>
              <a:t>‹#›</a:t>
            </a:fld>
            <a:endParaRPr lang="sv-SE"/>
          </a:p>
        </p:txBody>
      </p:sp>
    </p:spTree>
    <p:extLst>
      <p:ext uri="{BB962C8B-B14F-4D97-AF65-F5344CB8AC3E}">
        <p14:creationId xmlns:p14="http://schemas.microsoft.com/office/powerpoint/2010/main" val="2407749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9505688-5B77-4412-8DB0-EF24E8CB2D3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9E06DCA-E133-4050-BD59-0CDBA0E55358}"/>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EC55B7DC-7B18-4752-85FB-720873D83534}"/>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1FD9ABA6-79D9-4BA7-AD22-8E8984458055}"/>
              </a:ext>
            </a:extLst>
          </p:cNvPr>
          <p:cNvSpPr>
            <a:spLocks noGrp="1"/>
          </p:cNvSpPr>
          <p:nvPr>
            <p:ph type="dt" sz="half" idx="10"/>
          </p:nvPr>
        </p:nvSpPr>
        <p:spPr/>
        <p:txBody>
          <a:bodyPr/>
          <a:lstStyle/>
          <a:p>
            <a:fld id="{9EA48ACF-76F5-4163-BBCA-4A830815DA02}" type="datetimeFigureOut">
              <a:rPr lang="sv-SE" smtClean="0"/>
              <a:t>2023-06-20</a:t>
            </a:fld>
            <a:endParaRPr lang="sv-SE"/>
          </a:p>
        </p:txBody>
      </p:sp>
      <p:sp>
        <p:nvSpPr>
          <p:cNvPr id="6" name="Platshållare för sidfot 5">
            <a:extLst>
              <a:ext uri="{FF2B5EF4-FFF2-40B4-BE49-F238E27FC236}">
                <a16:creationId xmlns:a16="http://schemas.microsoft.com/office/drawing/2014/main" id="{F16F9F4F-B13C-4B32-A333-4B6508C7B54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0BA0283-1071-4689-83E3-292676F472B1}"/>
              </a:ext>
            </a:extLst>
          </p:cNvPr>
          <p:cNvSpPr>
            <a:spLocks noGrp="1"/>
          </p:cNvSpPr>
          <p:nvPr>
            <p:ph type="sldNum" sz="quarter" idx="12"/>
          </p:nvPr>
        </p:nvSpPr>
        <p:spPr/>
        <p:txBody>
          <a:bodyPr/>
          <a:lstStyle/>
          <a:p>
            <a:fld id="{A9285384-F5F3-4E90-BD9F-1820E79E3073}" type="slidenum">
              <a:rPr lang="sv-SE" smtClean="0"/>
              <a:t>‹#›</a:t>
            </a:fld>
            <a:endParaRPr lang="sv-SE"/>
          </a:p>
        </p:txBody>
      </p:sp>
    </p:spTree>
    <p:extLst>
      <p:ext uri="{BB962C8B-B14F-4D97-AF65-F5344CB8AC3E}">
        <p14:creationId xmlns:p14="http://schemas.microsoft.com/office/powerpoint/2010/main" val="2965120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A79CBF3-B784-4F99-BFF0-46994732E035}"/>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2398D03-F0C7-4EA9-82AA-C834BCD378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7FDDCF8F-AEB3-4548-89D7-8FE627C4B336}"/>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90C61581-4CBC-4DF8-8DE1-0304841819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C7A83EB7-3D24-428B-9197-78D72E0B34E6}"/>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3C0CE1B-1CA2-4E06-8B76-B976D4BB395B}"/>
              </a:ext>
            </a:extLst>
          </p:cNvPr>
          <p:cNvSpPr>
            <a:spLocks noGrp="1"/>
          </p:cNvSpPr>
          <p:nvPr>
            <p:ph type="dt" sz="half" idx="10"/>
          </p:nvPr>
        </p:nvSpPr>
        <p:spPr/>
        <p:txBody>
          <a:bodyPr/>
          <a:lstStyle/>
          <a:p>
            <a:fld id="{9EA48ACF-76F5-4163-BBCA-4A830815DA02}" type="datetimeFigureOut">
              <a:rPr lang="sv-SE" smtClean="0"/>
              <a:t>2023-06-20</a:t>
            </a:fld>
            <a:endParaRPr lang="sv-SE"/>
          </a:p>
        </p:txBody>
      </p:sp>
      <p:sp>
        <p:nvSpPr>
          <p:cNvPr id="8" name="Platshållare för sidfot 7">
            <a:extLst>
              <a:ext uri="{FF2B5EF4-FFF2-40B4-BE49-F238E27FC236}">
                <a16:creationId xmlns:a16="http://schemas.microsoft.com/office/drawing/2014/main" id="{C4ED60C4-6E1C-47B7-B362-A21A2829064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8DAE2962-D172-4467-AEED-C0804252BC62}"/>
              </a:ext>
            </a:extLst>
          </p:cNvPr>
          <p:cNvSpPr>
            <a:spLocks noGrp="1"/>
          </p:cNvSpPr>
          <p:nvPr>
            <p:ph type="sldNum" sz="quarter" idx="12"/>
          </p:nvPr>
        </p:nvSpPr>
        <p:spPr/>
        <p:txBody>
          <a:bodyPr/>
          <a:lstStyle/>
          <a:p>
            <a:fld id="{A9285384-F5F3-4E90-BD9F-1820E79E3073}" type="slidenum">
              <a:rPr lang="sv-SE" smtClean="0"/>
              <a:t>‹#›</a:t>
            </a:fld>
            <a:endParaRPr lang="sv-SE"/>
          </a:p>
        </p:txBody>
      </p:sp>
    </p:spTree>
    <p:extLst>
      <p:ext uri="{BB962C8B-B14F-4D97-AF65-F5344CB8AC3E}">
        <p14:creationId xmlns:p14="http://schemas.microsoft.com/office/powerpoint/2010/main" val="4121281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A589288-31EB-41CB-934A-9BCA5C87D8F5}"/>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781311D3-5D08-459A-B138-08EBCB9E4227}"/>
              </a:ext>
            </a:extLst>
          </p:cNvPr>
          <p:cNvSpPr>
            <a:spLocks noGrp="1"/>
          </p:cNvSpPr>
          <p:nvPr>
            <p:ph type="dt" sz="half" idx="10"/>
          </p:nvPr>
        </p:nvSpPr>
        <p:spPr/>
        <p:txBody>
          <a:bodyPr/>
          <a:lstStyle/>
          <a:p>
            <a:fld id="{9EA48ACF-76F5-4163-BBCA-4A830815DA02}" type="datetimeFigureOut">
              <a:rPr lang="sv-SE" smtClean="0"/>
              <a:t>2023-06-20</a:t>
            </a:fld>
            <a:endParaRPr lang="sv-SE"/>
          </a:p>
        </p:txBody>
      </p:sp>
      <p:sp>
        <p:nvSpPr>
          <p:cNvPr id="4" name="Platshållare för sidfot 3">
            <a:extLst>
              <a:ext uri="{FF2B5EF4-FFF2-40B4-BE49-F238E27FC236}">
                <a16:creationId xmlns:a16="http://schemas.microsoft.com/office/drawing/2014/main" id="{738AFF11-EFE5-4418-866B-3FF5EE88EC1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3EF2F34D-C217-464D-808F-D03BACFBAF66}"/>
              </a:ext>
            </a:extLst>
          </p:cNvPr>
          <p:cNvSpPr>
            <a:spLocks noGrp="1"/>
          </p:cNvSpPr>
          <p:nvPr>
            <p:ph type="sldNum" sz="quarter" idx="12"/>
          </p:nvPr>
        </p:nvSpPr>
        <p:spPr/>
        <p:txBody>
          <a:bodyPr/>
          <a:lstStyle/>
          <a:p>
            <a:fld id="{A9285384-F5F3-4E90-BD9F-1820E79E3073}" type="slidenum">
              <a:rPr lang="sv-SE" smtClean="0"/>
              <a:t>‹#›</a:t>
            </a:fld>
            <a:endParaRPr lang="sv-SE"/>
          </a:p>
        </p:txBody>
      </p:sp>
    </p:spTree>
    <p:extLst>
      <p:ext uri="{BB962C8B-B14F-4D97-AF65-F5344CB8AC3E}">
        <p14:creationId xmlns:p14="http://schemas.microsoft.com/office/powerpoint/2010/main" val="2197248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B2601373-E498-4655-AC92-9E2BF7CC694A}"/>
              </a:ext>
            </a:extLst>
          </p:cNvPr>
          <p:cNvSpPr>
            <a:spLocks noGrp="1"/>
          </p:cNvSpPr>
          <p:nvPr>
            <p:ph type="dt" sz="half" idx="10"/>
          </p:nvPr>
        </p:nvSpPr>
        <p:spPr/>
        <p:txBody>
          <a:bodyPr/>
          <a:lstStyle/>
          <a:p>
            <a:fld id="{9EA48ACF-76F5-4163-BBCA-4A830815DA02}" type="datetimeFigureOut">
              <a:rPr lang="sv-SE" smtClean="0"/>
              <a:t>2023-06-20</a:t>
            </a:fld>
            <a:endParaRPr lang="sv-SE"/>
          </a:p>
        </p:txBody>
      </p:sp>
      <p:sp>
        <p:nvSpPr>
          <p:cNvPr id="3" name="Platshållare för sidfot 2">
            <a:extLst>
              <a:ext uri="{FF2B5EF4-FFF2-40B4-BE49-F238E27FC236}">
                <a16:creationId xmlns:a16="http://schemas.microsoft.com/office/drawing/2014/main" id="{D86149DA-FDB0-4FFA-A787-4613F031A659}"/>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842A491A-B908-4C0A-814D-035B7A5B4F0C}"/>
              </a:ext>
            </a:extLst>
          </p:cNvPr>
          <p:cNvSpPr>
            <a:spLocks noGrp="1"/>
          </p:cNvSpPr>
          <p:nvPr>
            <p:ph type="sldNum" sz="quarter" idx="12"/>
          </p:nvPr>
        </p:nvSpPr>
        <p:spPr/>
        <p:txBody>
          <a:bodyPr/>
          <a:lstStyle/>
          <a:p>
            <a:fld id="{A9285384-F5F3-4E90-BD9F-1820E79E3073}" type="slidenum">
              <a:rPr lang="sv-SE" smtClean="0"/>
              <a:t>‹#›</a:t>
            </a:fld>
            <a:endParaRPr lang="sv-SE"/>
          </a:p>
        </p:txBody>
      </p:sp>
    </p:spTree>
    <p:extLst>
      <p:ext uri="{BB962C8B-B14F-4D97-AF65-F5344CB8AC3E}">
        <p14:creationId xmlns:p14="http://schemas.microsoft.com/office/powerpoint/2010/main" val="3368186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11B2DE-487C-4340-A545-5D8565F249B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44C4996-ECCA-4D10-9BFD-7B08B852F6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0EC901F6-7156-4149-8A9C-702CC7BE88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B75CDE4-844F-4ADC-BC7D-785BDF2819B0}"/>
              </a:ext>
            </a:extLst>
          </p:cNvPr>
          <p:cNvSpPr>
            <a:spLocks noGrp="1"/>
          </p:cNvSpPr>
          <p:nvPr>
            <p:ph type="dt" sz="half" idx="10"/>
          </p:nvPr>
        </p:nvSpPr>
        <p:spPr/>
        <p:txBody>
          <a:bodyPr/>
          <a:lstStyle/>
          <a:p>
            <a:fld id="{9EA48ACF-76F5-4163-BBCA-4A830815DA02}" type="datetimeFigureOut">
              <a:rPr lang="sv-SE" smtClean="0"/>
              <a:t>2023-06-20</a:t>
            </a:fld>
            <a:endParaRPr lang="sv-SE"/>
          </a:p>
        </p:txBody>
      </p:sp>
      <p:sp>
        <p:nvSpPr>
          <p:cNvPr id="6" name="Platshållare för sidfot 5">
            <a:extLst>
              <a:ext uri="{FF2B5EF4-FFF2-40B4-BE49-F238E27FC236}">
                <a16:creationId xmlns:a16="http://schemas.microsoft.com/office/drawing/2014/main" id="{B774EF3F-51B6-4709-BF7E-94F497F62911}"/>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73AB228-E347-4A9E-9309-DEDD939217E9}"/>
              </a:ext>
            </a:extLst>
          </p:cNvPr>
          <p:cNvSpPr>
            <a:spLocks noGrp="1"/>
          </p:cNvSpPr>
          <p:nvPr>
            <p:ph type="sldNum" sz="quarter" idx="12"/>
          </p:nvPr>
        </p:nvSpPr>
        <p:spPr/>
        <p:txBody>
          <a:bodyPr/>
          <a:lstStyle/>
          <a:p>
            <a:fld id="{A9285384-F5F3-4E90-BD9F-1820E79E3073}" type="slidenum">
              <a:rPr lang="sv-SE" smtClean="0"/>
              <a:t>‹#›</a:t>
            </a:fld>
            <a:endParaRPr lang="sv-SE"/>
          </a:p>
        </p:txBody>
      </p:sp>
    </p:spTree>
    <p:extLst>
      <p:ext uri="{BB962C8B-B14F-4D97-AF65-F5344CB8AC3E}">
        <p14:creationId xmlns:p14="http://schemas.microsoft.com/office/powerpoint/2010/main" val="3124458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AB8FB8A-3D6D-4B41-8084-33BBAD18A2F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C89F90DA-F65A-4EEF-A3DB-5CFA7A6742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0CE2BEDC-E5DD-42F3-9709-BEA3DCD12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79B02F76-6609-4F8B-BA57-592568119D99}"/>
              </a:ext>
            </a:extLst>
          </p:cNvPr>
          <p:cNvSpPr>
            <a:spLocks noGrp="1"/>
          </p:cNvSpPr>
          <p:nvPr>
            <p:ph type="dt" sz="half" idx="10"/>
          </p:nvPr>
        </p:nvSpPr>
        <p:spPr/>
        <p:txBody>
          <a:bodyPr/>
          <a:lstStyle/>
          <a:p>
            <a:fld id="{9EA48ACF-76F5-4163-BBCA-4A830815DA02}" type="datetimeFigureOut">
              <a:rPr lang="sv-SE" smtClean="0"/>
              <a:t>2023-06-20</a:t>
            </a:fld>
            <a:endParaRPr lang="sv-SE"/>
          </a:p>
        </p:txBody>
      </p:sp>
      <p:sp>
        <p:nvSpPr>
          <p:cNvPr id="6" name="Platshållare för sidfot 5">
            <a:extLst>
              <a:ext uri="{FF2B5EF4-FFF2-40B4-BE49-F238E27FC236}">
                <a16:creationId xmlns:a16="http://schemas.microsoft.com/office/drawing/2014/main" id="{A447EA10-BE32-4E3B-96E5-7B8B796D292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93C21D0-B9B1-4AE1-8B0E-4DE3557239D7}"/>
              </a:ext>
            </a:extLst>
          </p:cNvPr>
          <p:cNvSpPr>
            <a:spLocks noGrp="1"/>
          </p:cNvSpPr>
          <p:nvPr>
            <p:ph type="sldNum" sz="quarter" idx="12"/>
          </p:nvPr>
        </p:nvSpPr>
        <p:spPr/>
        <p:txBody>
          <a:bodyPr/>
          <a:lstStyle/>
          <a:p>
            <a:fld id="{A9285384-F5F3-4E90-BD9F-1820E79E3073}" type="slidenum">
              <a:rPr lang="sv-SE" smtClean="0"/>
              <a:t>‹#›</a:t>
            </a:fld>
            <a:endParaRPr lang="sv-SE"/>
          </a:p>
        </p:txBody>
      </p:sp>
    </p:spTree>
    <p:extLst>
      <p:ext uri="{BB962C8B-B14F-4D97-AF65-F5344CB8AC3E}">
        <p14:creationId xmlns:p14="http://schemas.microsoft.com/office/powerpoint/2010/main" val="69607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D555CCB3-AD63-49E9-ACC0-BD54FDB444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C930BE8-9FC9-4561-AA18-23019B3E40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71B6E65-9C1C-40E4-B671-0FE6094446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A48ACF-76F5-4163-BBCA-4A830815DA02}" type="datetimeFigureOut">
              <a:rPr lang="sv-SE" smtClean="0"/>
              <a:t>2023-06-20</a:t>
            </a:fld>
            <a:endParaRPr lang="sv-SE"/>
          </a:p>
        </p:txBody>
      </p:sp>
      <p:sp>
        <p:nvSpPr>
          <p:cNvPr id="5" name="Platshållare för sidfot 4">
            <a:extLst>
              <a:ext uri="{FF2B5EF4-FFF2-40B4-BE49-F238E27FC236}">
                <a16:creationId xmlns:a16="http://schemas.microsoft.com/office/drawing/2014/main" id="{03864AC4-3004-4E4E-A00E-A207584866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A13072CB-692B-492B-BCC0-A22FDC6970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285384-F5F3-4E90-BD9F-1820E79E3073}" type="slidenum">
              <a:rPr lang="sv-SE" smtClean="0"/>
              <a:t>‹#›</a:t>
            </a:fld>
            <a:endParaRPr lang="sv-SE"/>
          </a:p>
        </p:txBody>
      </p:sp>
    </p:spTree>
    <p:extLst>
      <p:ext uri="{BB962C8B-B14F-4D97-AF65-F5344CB8AC3E}">
        <p14:creationId xmlns:p14="http://schemas.microsoft.com/office/powerpoint/2010/main" val="29447282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7.sv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863DB3-87B8-4F4C-B559-8A199A271239}"/>
              </a:ext>
            </a:extLst>
          </p:cNvPr>
          <p:cNvSpPr>
            <a:spLocks noGrp="1"/>
          </p:cNvSpPr>
          <p:nvPr>
            <p:ph type="title"/>
          </p:nvPr>
        </p:nvSpPr>
        <p:spPr>
          <a:xfrm>
            <a:off x="717550" y="414338"/>
            <a:ext cx="10515600" cy="2852737"/>
          </a:xfrm>
        </p:spPr>
        <p:txBody>
          <a:bodyPr>
            <a:normAutofit/>
          </a:bodyPr>
          <a:lstStyle/>
          <a:p>
            <a:r>
              <a:rPr lang="sv-SE"/>
              <a:t>Målformulering och utvärdering</a:t>
            </a:r>
          </a:p>
        </p:txBody>
      </p:sp>
      <p:sp>
        <p:nvSpPr>
          <p:cNvPr id="4" name="Platshållare för text 3">
            <a:extLst>
              <a:ext uri="{FF2B5EF4-FFF2-40B4-BE49-F238E27FC236}">
                <a16:creationId xmlns:a16="http://schemas.microsoft.com/office/drawing/2014/main" id="{8C718198-6C9B-43BB-92BA-EFEE86A71577}"/>
              </a:ext>
            </a:extLst>
          </p:cNvPr>
          <p:cNvSpPr>
            <a:spLocks noGrp="1"/>
          </p:cNvSpPr>
          <p:nvPr>
            <p:ph type="body" idx="1"/>
          </p:nvPr>
        </p:nvSpPr>
        <p:spPr/>
        <p:txBody>
          <a:bodyPr>
            <a:normAutofit/>
          </a:bodyPr>
          <a:lstStyle/>
          <a:p>
            <a:pPr marL="342900" indent="-342900">
              <a:buFontTx/>
              <a:buChar char="-"/>
            </a:pPr>
            <a:endParaRPr lang="sv-SE"/>
          </a:p>
        </p:txBody>
      </p:sp>
    </p:spTree>
    <p:extLst>
      <p:ext uri="{BB962C8B-B14F-4D97-AF65-F5344CB8AC3E}">
        <p14:creationId xmlns:p14="http://schemas.microsoft.com/office/powerpoint/2010/main" val="268736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ruta 37">
            <a:extLst>
              <a:ext uri="{FF2B5EF4-FFF2-40B4-BE49-F238E27FC236}">
                <a16:creationId xmlns:a16="http://schemas.microsoft.com/office/drawing/2014/main" id="{3A7F99E0-D3E4-46E7-89FC-32CAC113AA60}"/>
              </a:ext>
            </a:extLst>
          </p:cNvPr>
          <p:cNvSpPr txBox="1"/>
          <p:nvPr/>
        </p:nvSpPr>
        <p:spPr>
          <a:xfrm>
            <a:off x="377471" y="523106"/>
            <a:ext cx="9506268" cy="707886"/>
          </a:xfrm>
          <a:prstGeom prst="rect">
            <a:avLst/>
          </a:prstGeom>
          <a:noFill/>
        </p:spPr>
        <p:txBody>
          <a:bodyPr wrap="square">
            <a:spAutoFit/>
          </a:bodyPr>
          <a:lstStyle/>
          <a:p>
            <a:r>
              <a:rPr lang="sv-SE" sz="4000">
                <a:latin typeface="+mj-lt"/>
                <a:ea typeface="open sans" panose="020B0606030504020204" pitchFamily="34" charset="0"/>
                <a:cs typeface="open sans" panose="020B0606030504020204" pitchFamily="34" charset="0"/>
              </a:rPr>
              <a:t>Slutrapport</a:t>
            </a:r>
            <a:endParaRPr lang="sv-SE">
              <a:latin typeface="+mj-lt"/>
              <a:ea typeface="open sans" panose="020B0606030504020204" pitchFamily="34" charset="0"/>
              <a:cs typeface="open sans" panose="020B0606030504020204" pitchFamily="34" charset="0"/>
            </a:endParaRPr>
          </a:p>
        </p:txBody>
      </p:sp>
      <p:sp>
        <p:nvSpPr>
          <p:cNvPr id="5" name="textruta 4">
            <a:extLst>
              <a:ext uri="{FF2B5EF4-FFF2-40B4-BE49-F238E27FC236}">
                <a16:creationId xmlns:a16="http://schemas.microsoft.com/office/drawing/2014/main" id="{8F895DE2-E8E6-4383-8A26-80261C15F102}"/>
              </a:ext>
            </a:extLst>
          </p:cNvPr>
          <p:cNvSpPr txBox="1"/>
          <p:nvPr/>
        </p:nvSpPr>
        <p:spPr>
          <a:xfrm>
            <a:off x="235957" y="1242469"/>
            <a:ext cx="6230157" cy="3416320"/>
          </a:xfrm>
          <a:prstGeom prst="rect">
            <a:avLst/>
          </a:prstGeom>
          <a:noFill/>
        </p:spPr>
        <p:txBody>
          <a:bodyPr wrap="square">
            <a:spAutoFit/>
          </a:bodyPr>
          <a:lstStyle/>
          <a:p>
            <a:pPr marL="285750" indent="-285750">
              <a:buFont typeface="Arial" panose="020B0604020202020204" pitchFamily="34" charset="0"/>
              <a:buChar char="•"/>
            </a:pPr>
            <a:endParaRPr lang="sv-SE" b="1" dirty="0">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sv-SE" dirty="0">
                <a:latin typeface="open sans" panose="020B0606030504020204" pitchFamily="34" charset="0"/>
                <a:ea typeface="open sans" panose="020B0606030504020204" pitchFamily="34" charset="0"/>
                <a:cs typeface="open sans" panose="020B0606030504020204" pitchFamily="34" charset="0"/>
              </a:rPr>
              <a:t>Efter test, fyll i slutrapport och ange om målen har uppnåtts </a:t>
            </a:r>
          </a:p>
          <a:p>
            <a:pPr marL="285750" indent="-285750">
              <a:buFont typeface="Arial" panose="020B0604020202020204" pitchFamily="34" charset="0"/>
              <a:buChar char="•"/>
            </a:pPr>
            <a:endParaRPr lang="sv-SE" dirty="0">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sv-SE" dirty="0">
                <a:latin typeface="open sans" panose="020B0606030504020204" pitchFamily="34" charset="0"/>
                <a:ea typeface="open sans" panose="020B0606030504020204" pitchFamily="34" charset="0"/>
                <a:cs typeface="open sans" panose="020B0606030504020204" pitchFamily="34" charset="0"/>
              </a:rPr>
              <a:t>Beskriv om ni har genomfört andra observationer eller har något övrigt att tillägga kopplat till utvärdering och resultat av test</a:t>
            </a:r>
          </a:p>
          <a:p>
            <a:pPr marL="285750" indent="-285750">
              <a:buFont typeface="Arial" panose="020B0604020202020204" pitchFamily="34" charset="0"/>
              <a:buChar char="•"/>
            </a:pPr>
            <a:endParaRPr lang="sv-SE" dirty="0">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sv-SE" dirty="0">
                <a:latin typeface="open sans" panose="020B0606030504020204" pitchFamily="34" charset="0"/>
                <a:ea typeface="open sans" panose="020B0606030504020204" pitchFamily="34" charset="0"/>
                <a:cs typeface="open sans" panose="020B0606030504020204" pitchFamily="34" charset="0"/>
              </a:rPr>
              <a:t>Fyll även i framgångsfaktorer och hinder ni identifierat i arbetet med testet och testmiljön samt lärdomar från genomfört test.</a:t>
            </a:r>
          </a:p>
          <a:p>
            <a:pPr marL="285750" indent="-285750">
              <a:buFont typeface="Arial" panose="020B0604020202020204" pitchFamily="34" charset="0"/>
              <a:buChar char="•"/>
            </a:pPr>
            <a:endParaRPr lang="sv-SE" dirty="0">
              <a:latin typeface="open sans" panose="020B0606030504020204" pitchFamily="34" charset="0"/>
              <a:ea typeface="open sans" panose="020B0606030504020204" pitchFamily="34" charset="0"/>
              <a:cs typeface="open sans" panose="020B0606030504020204" pitchFamily="34" charset="0"/>
            </a:endParaRPr>
          </a:p>
        </p:txBody>
      </p:sp>
      <p:pic>
        <p:nvPicPr>
          <p:cNvPr id="3" name="Bildobjekt 2">
            <a:extLst>
              <a:ext uri="{FF2B5EF4-FFF2-40B4-BE49-F238E27FC236}">
                <a16:creationId xmlns:a16="http://schemas.microsoft.com/office/drawing/2014/main" id="{3CC16EA8-74FF-404E-A6BC-528F97FE879B}"/>
              </a:ext>
            </a:extLst>
          </p:cNvPr>
          <p:cNvPicPr>
            <a:picLocks noChangeAspect="1"/>
          </p:cNvPicPr>
          <p:nvPr/>
        </p:nvPicPr>
        <p:blipFill>
          <a:blip r:embed="rId2"/>
          <a:stretch>
            <a:fillRect/>
          </a:stretch>
        </p:blipFill>
        <p:spPr>
          <a:xfrm>
            <a:off x="6466114" y="1275392"/>
            <a:ext cx="5048509" cy="401975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797182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C4BDBF-B580-4928-A029-9D3BEF24BFE6}"/>
              </a:ext>
            </a:extLst>
          </p:cNvPr>
          <p:cNvSpPr>
            <a:spLocks noGrp="1"/>
          </p:cNvSpPr>
          <p:nvPr>
            <p:ph type="title"/>
          </p:nvPr>
        </p:nvSpPr>
        <p:spPr/>
        <p:txBody>
          <a:bodyPr/>
          <a:lstStyle/>
          <a:p>
            <a:r>
              <a:rPr lang="sv-SE"/>
              <a:t>Fixarlistan</a:t>
            </a:r>
          </a:p>
        </p:txBody>
      </p:sp>
      <p:sp>
        <p:nvSpPr>
          <p:cNvPr id="3" name="Platshållare för text 2">
            <a:extLst>
              <a:ext uri="{FF2B5EF4-FFF2-40B4-BE49-F238E27FC236}">
                <a16:creationId xmlns:a16="http://schemas.microsoft.com/office/drawing/2014/main" id="{8A102DE2-522C-42FC-A826-CAADF58E2C23}"/>
              </a:ext>
            </a:extLst>
          </p:cNvPr>
          <p:cNvSpPr>
            <a:spLocks noGrp="1"/>
          </p:cNvSpPr>
          <p:nvPr>
            <p:ph type="body" idx="1"/>
          </p:nvPr>
        </p:nvSpPr>
        <p:spPr/>
        <p:txBody>
          <a:bodyPr/>
          <a:lstStyle/>
          <a:p>
            <a:endParaRPr lang="sv-SE"/>
          </a:p>
        </p:txBody>
      </p:sp>
    </p:spTree>
    <p:extLst>
      <p:ext uri="{BB962C8B-B14F-4D97-AF65-F5344CB8AC3E}">
        <p14:creationId xmlns:p14="http://schemas.microsoft.com/office/powerpoint/2010/main" val="3034372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A51784-C764-4564-84EB-9336CBE48F46}"/>
              </a:ext>
            </a:extLst>
          </p:cNvPr>
          <p:cNvSpPr>
            <a:spLocks noGrp="1"/>
          </p:cNvSpPr>
          <p:nvPr>
            <p:ph type="title" idx="4294967295"/>
          </p:nvPr>
        </p:nvSpPr>
        <p:spPr>
          <a:xfrm>
            <a:off x="946297" y="121298"/>
            <a:ext cx="11119323" cy="999477"/>
          </a:xfrm>
        </p:spPr>
        <p:txBody>
          <a:bodyPr>
            <a:noAutofit/>
          </a:bodyPr>
          <a:lstStyle/>
          <a:p>
            <a:r>
              <a:rPr lang="sv-SE" sz="2800"/>
              <a:t>Fixarlistan</a:t>
            </a:r>
            <a:br>
              <a:rPr lang="sv-SE" sz="2400"/>
            </a:br>
            <a:r>
              <a:rPr lang="sv-SE" sz="2000"/>
              <a:t>- Vilka problem eller möjligheter har vi upptäckt under testet som vi kan lösa direkt? </a:t>
            </a:r>
            <a:endParaRPr lang="sv-SE" sz="2400"/>
          </a:p>
        </p:txBody>
      </p:sp>
      <p:graphicFrame>
        <p:nvGraphicFramePr>
          <p:cNvPr id="4" name="Tabell 3">
            <a:extLst>
              <a:ext uri="{FF2B5EF4-FFF2-40B4-BE49-F238E27FC236}">
                <a16:creationId xmlns:a16="http://schemas.microsoft.com/office/drawing/2014/main" id="{07F330AB-5FE0-4BCB-B7B2-5531B5C41D0F}"/>
              </a:ext>
            </a:extLst>
          </p:cNvPr>
          <p:cNvGraphicFramePr>
            <a:graphicFrameLocks noGrp="1"/>
          </p:cNvGraphicFramePr>
          <p:nvPr/>
        </p:nvGraphicFramePr>
        <p:xfrm>
          <a:off x="204694" y="1255060"/>
          <a:ext cx="11782612" cy="5118846"/>
        </p:xfrm>
        <a:graphic>
          <a:graphicData uri="http://schemas.openxmlformats.org/drawingml/2006/table">
            <a:tbl>
              <a:tblPr firstRow="1" bandRow="1">
                <a:tableStyleId>{5C22544A-7EE6-4342-B048-85BDC9FD1C3A}</a:tableStyleId>
              </a:tblPr>
              <a:tblGrid>
                <a:gridCol w="4539129">
                  <a:extLst>
                    <a:ext uri="{9D8B030D-6E8A-4147-A177-3AD203B41FA5}">
                      <a16:colId xmlns:a16="http://schemas.microsoft.com/office/drawing/2014/main" val="466481625"/>
                    </a:ext>
                  </a:extLst>
                </a:gridCol>
                <a:gridCol w="4105836">
                  <a:extLst>
                    <a:ext uri="{9D8B030D-6E8A-4147-A177-3AD203B41FA5}">
                      <a16:colId xmlns:a16="http://schemas.microsoft.com/office/drawing/2014/main" val="3456100555"/>
                    </a:ext>
                  </a:extLst>
                </a:gridCol>
                <a:gridCol w="2312894">
                  <a:extLst>
                    <a:ext uri="{9D8B030D-6E8A-4147-A177-3AD203B41FA5}">
                      <a16:colId xmlns:a16="http://schemas.microsoft.com/office/drawing/2014/main" val="901025207"/>
                    </a:ext>
                  </a:extLst>
                </a:gridCol>
                <a:gridCol w="824753">
                  <a:extLst>
                    <a:ext uri="{9D8B030D-6E8A-4147-A177-3AD203B41FA5}">
                      <a16:colId xmlns:a16="http://schemas.microsoft.com/office/drawing/2014/main" val="1815719441"/>
                    </a:ext>
                  </a:extLst>
                </a:gridCol>
              </a:tblGrid>
              <a:tr h="623203">
                <a:tc>
                  <a:txBody>
                    <a:bodyPr/>
                    <a:lstStyle/>
                    <a:p>
                      <a:pPr marL="0" algn="ctr" defTabSz="914400" rtl="0" eaLnBrk="1" latinLnBrk="0" hangingPunct="1"/>
                      <a:r>
                        <a:rPr lang="sv-SE" sz="2000" kern="1200">
                          <a:solidFill>
                            <a:schemeClr val="tx1">
                              <a:lumMod val="65000"/>
                              <a:lumOff val="35000"/>
                            </a:schemeClr>
                          </a:solidFill>
                          <a:latin typeface="+mn-lt"/>
                          <a:ea typeface="+mn-ea"/>
                          <a:cs typeface="+mn-cs"/>
                        </a:rPr>
                        <a:t>Vi har upptäckt att…</a:t>
                      </a:r>
                    </a:p>
                  </a:txBody>
                  <a:tcPr anchor="ctr">
                    <a:lnR w="76200" cap="flat" cmpd="sng" algn="ctr">
                      <a:solidFill>
                        <a:schemeClr val="bg1"/>
                      </a:solidFill>
                      <a:prstDash val="solid"/>
                      <a:round/>
                      <a:headEnd type="none" w="med" len="med"/>
                      <a:tailEnd type="none" w="med" len="med"/>
                    </a:lnR>
                    <a:lnB w="38100" cmpd="sng">
                      <a:noFill/>
                    </a:lnB>
                    <a:solidFill>
                      <a:srgbClr val="92DEE6"/>
                    </a:solidFill>
                  </a:tcPr>
                </a:tc>
                <a:tc>
                  <a:txBody>
                    <a:bodyPr/>
                    <a:lstStyle/>
                    <a:p>
                      <a:pPr marL="0" algn="ctr" defTabSz="914400" rtl="0" eaLnBrk="1" latinLnBrk="0" hangingPunct="1"/>
                      <a:r>
                        <a:rPr lang="sv-SE" sz="2000" b="1" kern="1200">
                          <a:solidFill>
                            <a:schemeClr val="tx1">
                              <a:lumMod val="65000"/>
                              <a:lumOff val="35000"/>
                            </a:schemeClr>
                          </a:solidFill>
                          <a:latin typeface="+mn-lt"/>
                          <a:ea typeface="+mn-ea"/>
                          <a:cs typeface="+mn-cs"/>
                        </a:rPr>
                        <a:t>Hur kan vi förbättra situationen?</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38100" cmpd="sng">
                      <a:noFill/>
                    </a:lnB>
                    <a:solidFill>
                      <a:srgbClr val="92DEE6"/>
                    </a:solidFill>
                  </a:tcPr>
                </a:tc>
                <a:tc>
                  <a:txBody>
                    <a:bodyPr/>
                    <a:lstStyle/>
                    <a:p>
                      <a:pPr marL="0" algn="ctr" defTabSz="914400" rtl="0" eaLnBrk="1" latinLnBrk="0" hangingPunct="1"/>
                      <a:r>
                        <a:rPr lang="sv-SE" sz="2000" b="1" kern="1200">
                          <a:solidFill>
                            <a:schemeClr val="tx1">
                              <a:lumMod val="65000"/>
                              <a:lumOff val="35000"/>
                            </a:schemeClr>
                          </a:solidFill>
                          <a:latin typeface="+mn-lt"/>
                          <a:ea typeface="+mn-ea"/>
                          <a:cs typeface="+mn-cs"/>
                        </a:rPr>
                        <a:t>Vem gör det? </a:t>
                      </a:r>
                    </a:p>
                  </a:txBody>
                  <a:tcPr anchor="ctr">
                    <a:lnL w="76200" cap="flat" cmpd="sng" algn="ctr">
                      <a:solidFill>
                        <a:schemeClr val="bg1"/>
                      </a:solidFill>
                      <a:prstDash val="solid"/>
                      <a:round/>
                      <a:headEnd type="none" w="med" len="med"/>
                      <a:tailEnd type="none" w="med" len="med"/>
                    </a:lnL>
                    <a:lnB w="38100" cmpd="sng">
                      <a:noFill/>
                    </a:lnB>
                    <a:solidFill>
                      <a:srgbClr val="F8DD9A"/>
                    </a:solidFill>
                  </a:tcPr>
                </a:tc>
                <a:tc>
                  <a:txBody>
                    <a:bodyPr/>
                    <a:lstStyle/>
                    <a:p>
                      <a:r>
                        <a:rPr lang="sv-SE" sz="2000" b="1" kern="1200">
                          <a:solidFill>
                            <a:schemeClr val="tx1">
                              <a:lumMod val="65000"/>
                              <a:lumOff val="35000"/>
                            </a:schemeClr>
                          </a:solidFill>
                          <a:latin typeface="+mn-lt"/>
                          <a:ea typeface="+mn-ea"/>
                          <a:cs typeface="+mn-cs"/>
                        </a:rPr>
                        <a:t>När?</a:t>
                      </a:r>
                    </a:p>
                  </a:txBody>
                  <a:tcPr anchor="ctr">
                    <a:lnB w="38100" cmpd="sng">
                      <a:noFill/>
                    </a:lnB>
                    <a:solidFill>
                      <a:srgbClr val="F8DD9A"/>
                    </a:solidFill>
                  </a:tcPr>
                </a:tc>
                <a:extLst>
                  <a:ext uri="{0D108BD9-81ED-4DB2-BD59-A6C34878D82A}">
                    <a16:rowId xmlns:a16="http://schemas.microsoft.com/office/drawing/2014/main" val="438917367"/>
                  </a:ext>
                </a:extLst>
              </a:tr>
              <a:tr h="623203">
                <a:tc>
                  <a:txBody>
                    <a:bodyPr/>
                    <a:lstStyle/>
                    <a:p>
                      <a:endParaRPr lang="sv-SE"/>
                    </a:p>
                  </a:txBody>
                  <a:tcPr>
                    <a:lnL w="12700" cmpd="sng">
                      <a:noFill/>
                    </a:lnL>
                    <a:lnR w="76200" cap="flat" cmpd="sng" algn="ctr">
                      <a:solidFill>
                        <a:schemeClr val="bg1"/>
                      </a:solidFill>
                      <a:prstDash val="solid"/>
                      <a:round/>
                      <a:headEnd type="none" w="med" len="med"/>
                      <a:tailEnd type="none" w="med" len="med"/>
                    </a:lnR>
                    <a:lnT w="381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lang="sv-SE"/>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gridSpan="2">
                  <a:txBody>
                    <a:bodyPr/>
                    <a:lstStyle/>
                    <a:p>
                      <a:endParaRPr lang="sv-SE"/>
                    </a:p>
                  </a:txBody>
                  <a:tcPr>
                    <a:lnL w="76200" cap="flat" cmpd="sng" algn="ctr">
                      <a:solidFill>
                        <a:schemeClr val="bg1"/>
                      </a:solidFill>
                      <a:prstDash val="solid"/>
                      <a:round/>
                      <a:headEnd type="none" w="med" len="med"/>
                      <a:tailEnd type="none" w="med" len="med"/>
                    </a:lnL>
                    <a:lnR w="12700" cmpd="sng">
                      <a:noFill/>
                    </a:lnR>
                    <a:lnT w="381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hMerge="1">
                  <a:txBody>
                    <a:bodyPr/>
                    <a:lstStyle/>
                    <a:p>
                      <a:endParaRPr lang="sv-SE"/>
                    </a:p>
                  </a:txBody>
                  <a:tcPr>
                    <a:lnL w="12700" cmpd="sng">
                      <a:noFill/>
                    </a:lnL>
                    <a:lnR w="12700" cmpd="sng">
                      <a:noFill/>
                    </a:lnR>
                    <a:lnT w="381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13457"/>
                  </a:ext>
                </a:extLst>
              </a:tr>
              <a:tr h="623203">
                <a:tc>
                  <a:txBody>
                    <a:bodyPr/>
                    <a:lstStyle/>
                    <a:p>
                      <a:endParaRPr lang="sv-SE"/>
                    </a:p>
                  </a:txBody>
                  <a:tcPr>
                    <a:lnL w="12700" cmpd="sng">
                      <a:noFill/>
                    </a:lnL>
                    <a:lnR w="762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lang="sv-SE"/>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gridSpan="2">
                  <a:txBody>
                    <a:bodyPr/>
                    <a:lstStyle/>
                    <a:p>
                      <a:endParaRPr lang="sv-SE"/>
                    </a:p>
                  </a:txBody>
                  <a:tcPr>
                    <a:lnL w="76200" cap="flat" cmpd="sng" algn="ctr">
                      <a:solidFill>
                        <a:schemeClr val="bg1"/>
                      </a:solidFill>
                      <a:prstDash val="solid"/>
                      <a:round/>
                      <a:headEnd type="none" w="med" len="med"/>
                      <a:tailEnd type="none" w="med" len="med"/>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hMerge="1">
                  <a:txBody>
                    <a:bodyPr/>
                    <a:lstStyle/>
                    <a:p>
                      <a:endParaRPr lang="sv-SE"/>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94231750"/>
                  </a:ext>
                </a:extLst>
              </a:tr>
              <a:tr h="623203">
                <a:tc>
                  <a:txBody>
                    <a:bodyPr/>
                    <a:lstStyle/>
                    <a:p>
                      <a:endParaRPr lang="sv-SE"/>
                    </a:p>
                  </a:txBody>
                  <a:tcPr>
                    <a:lnL w="12700" cmpd="sng">
                      <a:noFill/>
                    </a:lnL>
                    <a:lnR w="762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lang="sv-SE"/>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gridSpan="2">
                  <a:txBody>
                    <a:bodyPr/>
                    <a:lstStyle/>
                    <a:p>
                      <a:endParaRPr lang="sv-SE"/>
                    </a:p>
                  </a:txBody>
                  <a:tcPr>
                    <a:lnL w="76200" cap="flat" cmpd="sng" algn="ctr">
                      <a:solidFill>
                        <a:schemeClr val="bg1"/>
                      </a:solidFill>
                      <a:prstDash val="solid"/>
                      <a:round/>
                      <a:headEnd type="none" w="med" len="med"/>
                      <a:tailEnd type="none" w="med" len="med"/>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hMerge="1">
                  <a:txBody>
                    <a:bodyPr/>
                    <a:lstStyle/>
                    <a:p>
                      <a:endParaRPr lang="sv-SE"/>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6168523"/>
                  </a:ext>
                </a:extLst>
              </a:tr>
              <a:tr h="623203">
                <a:tc>
                  <a:txBody>
                    <a:bodyPr/>
                    <a:lstStyle/>
                    <a:p>
                      <a:endParaRPr lang="sv-SE"/>
                    </a:p>
                  </a:txBody>
                  <a:tcPr>
                    <a:lnL w="12700" cmpd="sng">
                      <a:noFill/>
                    </a:lnL>
                    <a:lnR w="762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lang="sv-SE"/>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gridSpan="2">
                  <a:txBody>
                    <a:bodyPr/>
                    <a:lstStyle/>
                    <a:p>
                      <a:endParaRPr lang="sv-SE"/>
                    </a:p>
                  </a:txBody>
                  <a:tcPr>
                    <a:lnL w="76200" cap="flat" cmpd="sng" algn="ctr">
                      <a:solidFill>
                        <a:schemeClr val="bg1"/>
                      </a:solidFill>
                      <a:prstDash val="solid"/>
                      <a:round/>
                      <a:headEnd type="none" w="med" len="med"/>
                      <a:tailEnd type="none" w="med" len="med"/>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hMerge="1">
                  <a:txBody>
                    <a:bodyPr/>
                    <a:lstStyle/>
                    <a:p>
                      <a:endParaRPr lang="sv-SE"/>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61953935"/>
                  </a:ext>
                </a:extLst>
              </a:tr>
              <a:tr h="623203">
                <a:tc>
                  <a:txBody>
                    <a:bodyPr/>
                    <a:lstStyle/>
                    <a:p>
                      <a:endParaRPr lang="sv-SE"/>
                    </a:p>
                  </a:txBody>
                  <a:tcPr>
                    <a:lnL w="12700" cmpd="sng">
                      <a:noFill/>
                    </a:lnL>
                    <a:lnR w="762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lang="sv-SE"/>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gridSpan="2">
                  <a:txBody>
                    <a:bodyPr/>
                    <a:lstStyle/>
                    <a:p>
                      <a:endParaRPr lang="sv-SE"/>
                    </a:p>
                  </a:txBody>
                  <a:tcPr>
                    <a:lnL w="76200" cap="flat" cmpd="sng" algn="ctr">
                      <a:solidFill>
                        <a:schemeClr val="bg1"/>
                      </a:solidFill>
                      <a:prstDash val="solid"/>
                      <a:round/>
                      <a:headEnd type="none" w="med" len="med"/>
                      <a:tailEnd type="none" w="med" len="med"/>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hMerge="1">
                  <a:txBody>
                    <a:bodyPr/>
                    <a:lstStyle/>
                    <a:p>
                      <a:endParaRPr lang="sv-SE"/>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8622585"/>
                  </a:ext>
                </a:extLst>
              </a:tr>
              <a:tr h="623203">
                <a:tc>
                  <a:txBody>
                    <a:bodyPr/>
                    <a:lstStyle/>
                    <a:p>
                      <a:endParaRPr lang="sv-SE"/>
                    </a:p>
                  </a:txBody>
                  <a:tcPr>
                    <a:lnL w="12700" cmpd="sng">
                      <a:noFill/>
                    </a:lnL>
                    <a:lnR w="762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lang="sv-SE"/>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gridSpan="2">
                  <a:txBody>
                    <a:bodyPr/>
                    <a:lstStyle/>
                    <a:p>
                      <a:endParaRPr lang="sv-SE"/>
                    </a:p>
                  </a:txBody>
                  <a:tcPr>
                    <a:lnL w="76200" cap="flat" cmpd="sng" algn="ctr">
                      <a:solidFill>
                        <a:schemeClr val="bg1"/>
                      </a:solidFill>
                      <a:prstDash val="solid"/>
                      <a:round/>
                      <a:headEnd type="none" w="med" len="med"/>
                      <a:tailEnd type="none" w="med" len="med"/>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hMerge="1">
                  <a:txBody>
                    <a:bodyPr/>
                    <a:lstStyle/>
                    <a:p>
                      <a:endParaRPr lang="sv-SE"/>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6357863"/>
                  </a:ext>
                </a:extLst>
              </a:tr>
              <a:tr h="756425">
                <a:tc>
                  <a:txBody>
                    <a:bodyPr/>
                    <a:lstStyle/>
                    <a:p>
                      <a:endParaRPr lang="sv-SE"/>
                    </a:p>
                  </a:txBody>
                  <a:tcPr>
                    <a:lnL w="12700" cmpd="sng">
                      <a:noFill/>
                    </a:lnL>
                    <a:lnR w="762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sv-SE"/>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endParaRPr lang="sv-SE"/>
                    </a:p>
                  </a:txBody>
                  <a:tcPr>
                    <a:lnL w="76200" cap="flat" cmpd="sng" algn="ctr">
                      <a:solidFill>
                        <a:schemeClr val="bg1"/>
                      </a:solidFill>
                      <a:prstDash val="solid"/>
                      <a:round/>
                      <a:headEnd type="none" w="med" len="med"/>
                      <a:tailEnd type="none" w="med" len="med"/>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sv-SE"/>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140673"/>
                  </a:ext>
                </a:extLst>
              </a:tr>
            </a:tbl>
          </a:graphicData>
        </a:graphic>
      </p:graphicFrame>
      <p:pic>
        <p:nvPicPr>
          <p:cNvPr id="5" name="Bild 4" descr="Ljus på med hel fyllning">
            <a:extLst>
              <a:ext uri="{FF2B5EF4-FFF2-40B4-BE49-F238E27FC236}">
                <a16:creationId xmlns:a16="http://schemas.microsoft.com/office/drawing/2014/main" id="{252112AB-E972-4EDC-9A23-A35727CCA1E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87829" y="117120"/>
            <a:ext cx="999477" cy="999477"/>
          </a:xfrm>
          <a:prstGeom prst="rect">
            <a:avLst/>
          </a:prstGeom>
        </p:spPr>
      </p:pic>
    </p:spTree>
    <p:extLst>
      <p:ext uri="{BB962C8B-B14F-4D97-AF65-F5344CB8AC3E}">
        <p14:creationId xmlns:p14="http://schemas.microsoft.com/office/powerpoint/2010/main" val="35688027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 2">
            <a:extLst>
              <a:ext uri="{FF2B5EF4-FFF2-40B4-BE49-F238E27FC236}">
                <a16:creationId xmlns:a16="http://schemas.microsoft.com/office/drawing/2014/main" id="{91445949-F77D-473B-9C01-2482574E9760}"/>
              </a:ext>
            </a:extLst>
          </p:cNvPr>
          <p:cNvGraphicFramePr>
            <a:graphicFrameLocks noGrp="1"/>
          </p:cNvGraphicFramePr>
          <p:nvPr/>
        </p:nvGraphicFramePr>
        <p:xfrm>
          <a:off x="2698812" y="719665"/>
          <a:ext cx="7461186" cy="4757856"/>
        </p:xfrm>
        <a:graphic>
          <a:graphicData uri="http://schemas.openxmlformats.org/drawingml/2006/table">
            <a:tbl>
              <a:tblPr firstRow="1" bandRow="1">
                <a:tableStyleId>{5C22544A-7EE6-4342-B048-85BDC9FD1C3A}</a:tableStyleId>
              </a:tblPr>
              <a:tblGrid>
                <a:gridCol w="2487062">
                  <a:extLst>
                    <a:ext uri="{9D8B030D-6E8A-4147-A177-3AD203B41FA5}">
                      <a16:colId xmlns:a16="http://schemas.microsoft.com/office/drawing/2014/main" val="3103733332"/>
                    </a:ext>
                  </a:extLst>
                </a:gridCol>
                <a:gridCol w="2487062">
                  <a:extLst>
                    <a:ext uri="{9D8B030D-6E8A-4147-A177-3AD203B41FA5}">
                      <a16:colId xmlns:a16="http://schemas.microsoft.com/office/drawing/2014/main" val="2935220963"/>
                    </a:ext>
                  </a:extLst>
                </a:gridCol>
                <a:gridCol w="2487062">
                  <a:extLst>
                    <a:ext uri="{9D8B030D-6E8A-4147-A177-3AD203B41FA5}">
                      <a16:colId xmlns:a16="http://schemas.microsoft.com/office/drawing/2014/main" val="903814029"/>
                    </a:ext>
                  </a:extLst>
                </a:gridCol>
              </a:tblGrid>
              <a:tr h="1585952">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84192280"/>
                  </a:ext>
                </a:extLst>
              </a:tr>
              <a:tr h="1585952">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40707677"/>
                  </a:ext>
                </a:extLst>
              </a:tr>
              <a:tr h="1585952">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sv-S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60626113"/>
                  </a:ext>
                </a:extLst>
              </a:tr>
            </a:tbl>
          </a:graphicData>
        </a:graphic>
      </p:graphicFrame>
      <p:cxnSp>
        <p:nvCxnSpPr>
          <p:cNvPr id="4" name="Rak pilkoppling 3">
            <a:extLst>
              <a:ext uri="{FF2B5EF4-FFF2-40B4-BE49-F238E27FC236}">
                <a16:creationId xmlns:a16="http://schemas.microsoft.com/office/drawing/2014/main" id="{77D63EA7-056A-44E8-98D8-B28058EE8B61}"/>
              </a:ext>
            </a:extLst>
          </p:cNvPr>
          <p:cNvCxnSpPr>
            <a:cxnSpLocks/>
          </p:cNvCxnSpPr>
          <p:nvPr/>
        </p:nvCxnSpPr>
        <p:spPr>
          <a:xfrm flipV="1">
            <a:off x="2601157" y="381742"/>
            <a:ext cx="0" cy="5220068"/>
          </a:xfrm>
          <a:prstGeom prst="straightConnector1">
            <a:avLst/>
          </a:prstGeom>
          <a:ln w="76200">
            <a:solidFill>
              <a:srgbClr val="D687A7"/>
            </a:solidFill>
            <a:tailEnd type="triangle"/>
          </a:ln>
        </p:spPr>
        <p:style>
          <a:lnRef idx="1">
            <a:schemeClr val="accent1"/>
          </a:lnRef>
          <a:fillRef idx="0">
            <a:schemeClr val="accent1"/>
          </a:fillRef>
          <a:effectRef idx="0">
            <a:schemeClr val="accent1"/>
          </a:effectRef>
          <a:fontRef idx="minor">
            <a:schemeClr val="tx1"/>
          </a:fontRef>
        </p:style>
      </p:cxnSp>
      <p:cxnSp>
        <p:nvCxnSpPr>
          <p:cNvPr id="7" name="Rak pilkoppling 6">
            <a:extLst>
              <a:ext uri="{FF2B5EF4-FFF2-40B4-BE49-F238E27FC236}">
                <a16:creationId xmlns:a16="http://schemas.microsoft.com/office/drawing/2014/main" id="{BBDE6520-866E-40AD-B64E-DB605D89CD02}"/>
              </a:ext>
            </a:extLst>
          </p:cNvPr>
          <p:cNvCxnSpPr>
            <a:cxnSpLocks/>
          </p:cNvCxnSpPr>
          <p:nvPr/>
        </p:nvCxnSpPr>
        <p:spPr>
          <a:xfrm>
            <a:off x="2601157" y="5566298"/>
            <a:ext cx="7963270" cy="0"/>
          </a:xfrm>
          <a:prstGeom prst="straightConnector1">
            <a:avLst/>
          </a:prstGeom>
          <a:ln w="76200">
            <a:solidFill>
              <a:srgbClr val="D687A7"/>
            </a:solidFill>
            <a:tailEnd type="triangle"/>
          </a:ln>
        </p:spPr>
        <p:style>
          <a:lnRef idx="1">
            <a:schemeClr val="accent1"/>
          </a:lnRef>
          <a:fillRef idx="0">
            <a:schemeClr val="accent1"/>
          </a:fillRef>
          <a:effectRef idx="0">
            <a:schemeClr val="accent1"/>
          </a:effectRef>
          <a:fontRef idx="minor">
            <a:schemeClr val="tx1"/>
          </a:fontRef>
        </p:style>
      </p:cxnSp>
      <p:sp>
        <p:nvSpPr>
          <p:cNvPr id="14" name="textruta 13">
            <a:extLst>
              <a:ext uri="{FF2B5EF4-FFF2-40B4-BE49-F238E27FC236}">
                <a16:creationId xmlns:a16="http://schemas.microsoft.com/office/drawing/2014/main" id="{7D13319B-06D3-44CD-9B57-79A9AD334AE5}"/>
              </a:ext>
            </a:extLst>
          </p:cNvPr>
          <p:cNvSpPr txBox="1"/>
          <p:nvPr/>
        </p:nvSpPr>
        <p:spPr>
          <a:xfrm rot="16200000">
            <a:off x="752954" y="2807109"/>
            <a:ext cx="255809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a:ln>
                  <a:noFill/>
                </a:ln>
                <a:solidFill>
                  <a:prstClr val="black"/>
                </a:solidFill>
                <a:effectLst/>
                <a:uLnTx/>
                <a:uFillTx/>
                <a:latin typeface="Calibri"/>
                <a:ea typeface="+mn-ea"/>
                <a:cs typeface="+mn-cs"/>
              </a:rPr>
              <a:t>Värde för användaren</a:t>
            </a:r>
          </a:p>
        </p:txBody>
      </p:sp>
      <p:sp>
        <p:nvSpPr>
          <p:cNvPr id="15" name="textruta 14">
            <a:extLst>
              <a:ext uri="{FF2B5EF4-FFF2-40B4-BE49-F238E27FC236}">
                <a16:creationId xmlns:a16="http://schemas.microsoft.com/office/drawing/2014/main" id="{9B1346EA-2144-48C8-84E8-309FD9FDA205}"/>
              </a:ext>
            </a:extLst>
          </p:cNvPr>
          <p:cNvSpPr txBox="1"/>
          <p:nvPr/>
        </p:nvSpPr>
        <p:spPr>
          <a:xfrm>
            <a:off x="4729246" y="5758644"/>
            <a:ext cx="3707092"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a:ln>
                  <a:noFill/>
                </a:ln>
                <a:solidFill>
                  <a:prstClr val="black"/>
                </a:solidFill>
                <a:effectLst/>
                <a:uLnTx/>
                <a:uFillTx/>
                <a:latin typeface="Calibri"/>
                <a:ea typeface="+mn-ea"/>
                <a:cs typeface="+mn-cs"/>
              </a:rPr>
              <a:t>Insats för att genomföra förändringen</a:t>
            </a:r>
          </a:p>
        </p:txBody>
      </p:sp>
      <p:sp>
        <p:nvSpPr>
          <p:cNvPr id="16" name="Ellips 15">
            <a:extLst>
              <a:ext uri="{FF2B5EF4-FFF2-40B4-BE49-F238E27FC236}">
                <a16:creationId xmlns:a16="http://schemas.microsoft.com/office/drawing/2014/main" id="{88D3179E-1EA7-463B-9A5F-EAEE0B2A5B1A}"/>
              </a:ext>
            </a:extLst>
          </p:cNvPr>
          <p:cNvSpPr/>
          <p:nvPr/>
        </p:nvSpPr>
        <p:spPr>
          <a:xfrm>
            <a:off x="2743200" y="492723"/>
            <a:ext cx="3799629" cy="2738750"/>
          </a:xfrm>
          <a:prstGeom prst="ellipse">
            <a:avLst/>
          </a:prstGeom>
          <a:solidFill>
            <a:srgbClr val="2DB9C7">
              <a:alpha val="1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a:ea typeface="+mn-ea"/>
              <a:cs typeface="+mn-cs"/>
            </a:endParaRPr>
          </a:p>
        </p:txBody>
      </p:sp>
      <p:sp>
        <p:nvSpPr>
          <p:cNvPr id="17" name="textruta 16">
            <a:extLst>
              <a:ext uri="{FF2B5EF4-FFF2-40B4-BE49-F238E27FC236}">
                <a16:creationId xmlns:a16="http://schemas.microsoft.com/office/drawing/2014/main" id="{654323E3-75E3-4C22-AF2D-B29B2764ABBF}"/>
              </a:ext>
            </a:extLst>
          </p:cNvPr>
          <p:cNvSpPr txBox="1"/>
          <p:nvPr/>
        </p:nvSpPr>
        <p:spPr>
          <a:xfrm>
            <a:off x="10564427" y="5427798"/>
            <a:ext cx="541538"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Calibri"/>
                <a:ea typeface="+mn-ea"/>
                <a:cs typeface="+mn-cs"/>
              </a:rPr>
              <a:t>Hög</a:t>
            </a:r>
          </a:p>
        </p:txBody>
      </p:sp>
      <p:sp>
        <p:nvSpPr>
          <p:cNvPr id="18" name="textruta 17">
            <a:extLst>
              <a:ext uri="{FF2B5EF4-FFF2-40B4-BE49-F238E27FC236}">
                <a16:creationId xmlns:a16="http://schemas.microsoft.com/office/drawing/2014/main" id="{CA092D29-5416-4796-9B6E-09AFAA6B81ED}"/>
              </a:ext>
            </a:extLst>
          </p:cNvPr>
          <p:cNvSpPr txBox="1"/>
          <p:nvPr/>
        </p:nvSpPr>
        <p:spPr>
          <a:xfrm>
            <a:off x="2059619" y="177250"/>
            <a:ext cx="541538"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Calibri"/>
                <a:ea typeface="+mn-ea"/>
                <a:cs typeface="+mn-cs"/>
              </a:rPr>
              <a:t>Högt</a:t>
            </a:r>
          </a:p>
        </p:txBody>
      </p:sp>
      <p:sp>
        <p:nvSpPr>
          <p:cNvPr id="19" name="textruta 18">
            <a:extLst>
              <a:ext uri="{FF2B5EF4-FFF2-40B4-BE49-F238E27FC236}">
                <a16:creationId xmlns:a16="http://schemas.microsoft.com/office/drawing/2014/main" id="{5A8CACB4-6A2A-44EB-AE4F-2A6415C60A09}"/>
              </a:ext>
            </a:extLst>
          </p:cNvPr>
          <p:cNvSpPr txBox="1"/>
          <p:nvPr/>
        </p:nvSpPr>
        <p:spPr>
          <a:xfrm rot="16200000">
            <a:off x="-1596003" y="2691967"/>
            <a:ext cx="4933022"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3600" b="1" i="0" u="none" strike="noStrike" kern="1200" cap="none" spc="0" normalizeH="0" baseline="0" noProof="0">
                <a:ln>
                  <a:noFill/>
                </a:ln>
                <a:solidFill>
                  <a:prstClr val="black"/>
                </a:solidFill>
                <a:effectLst/>
                <a:uLnTx/>
                <a:uFillTx/>
                <a:latin typeface="Calibri"/>
                <a:ea typeface="+mn-ea"/>
                <a:cs typeface="+mn-cs"/>
              </a:rPr>
              <a:t>Prioritera idéer från Fixarlistan</a:t>
            </a:r>
          </a:p>
        </p:txBody>
      </p:sp>
    </p:spTree>
    <p:extLst>
      <p:ext uri="{BB962C8B-B14F-4D97-AF65-F5344CB8AC3E}">
        <p14:creationId xmlns:p14="http://schemas.microsoft.com/office/powerpoint/2010/main" val="2845474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C4BDBF-B580-4928-A029-9D3BEF24BFE6}"/>
              </a:ext>
            </a:extLst>
          </p:cNvPr>
          <p:cNvSpPr>
            <a:spLocks noGrp="1"/>
          </p:cNvSpPr>
          <p:nvPr>
            <p:ph type="title"/>
          </p:nvPr>
        </p:nvSpPr>
        <p:spPr/>
        <p:txBody>
          <a:bodyPr/>
          <a:lstStyle/>
          <a:p>
            <a:r>
              <a:rPr lang="sv-SE"/>
              <a:t>Målformulering</a:t>
            </a:r>
          </a:p>
        </p:txBody>
      </p:sp>
      <p:sp>
        <p:nvSpPr>
          <p:cNvPr id="3" name="Platshållare för text 2">
            <a:extLst>
              <a:ext uri="{FF2B5EF4-FFF2-40B4-BE49-F238E27FC236}">
                <a16:creationId xmlns:a16="http://schemas.microsoft.com/office/drawing/2014/main" id="{8A102DE2-522C-42FC-A826-CAADF58E2C23}"/>
              </a:ext>
            </a:extLst>
          </p:cNvPr>
          <p:cNvSpPr>
            <a:spLocks noGrp="1"/>
          </p:cNvSpPr>
          <p:nvPr>
            <p:ph type="body" idx="1"/>
          </p:nvPr>
        </p:nvSpPr>
        <p:spPr/>
        <p:txBody>
          <a:bodyPr/>
          <a:lstStyle/>
          <a:p>
            <a:endParaRPr lang="sv-SE"/>
          </a:p>
        </p:txBody>
      </p:sp>
    </p:spTree>
    <p:extLst>
      <p:ext uri="{BB962C8B-B14F-4D97-AF65-F5344CB8AC3E}">
        <p14:creationId xmlns:p14="http://schemas.microsoft.com/office/powerpoint/2010/main" val="1215822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58C4ECBE-2F1F-464E-8CD8-02FAA38A7674}"/>
              </a:ext>
            </a:extLst>
          </p:cNvPr>
          <p:cNvSpPr/>
          <p:nvPr/>
        </p:nvSpPr>
        <p:spPr>
          <a:xfrm>
            <a:off x="2483344" y="2193925"/>
            <a:ext cx="6908368" cy="284085"/>
          </a:xfrm>
          <a:prstGeom prst="rect">
            <a:avLst/>
          </a:prstGeom>
          <a:solidFill>
            <a:srgbClr val="F9EA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Rubrik 3">
            <a:extLst>
              <a:ext uri="{FF2B5EF4-FFF2-40B4-BE49-F238E27FC236}">
                <a16:creationId xmlns:a16="http://schemas.microsoft.com/office/drawing/2014/main" id="{A69A5ADD-2BEC-498A-8B06-F8401612C783}"/>
              </a:ext>
            </a:extLst>
          </p:cNvPr>
          <p:cNvSpPr>
            <a:spLocks noGrp="1"/>
          </p:cNvSpPr>
          <p:nvPr>
            <p:ph type="title"/>
          </p:nvPr>
        </p:nvSpPr>
        <p:spPr>
          <a:xfrm>
            <a:off x="838200" y="165499"/>
            <a:ext cx="10515600" cy="1325563"/>
          </a:xfrm>
        </p:spPr>
        <p:txBody>
          <a:bodyPr/>
          <a:lstStyle/>
          <a:p>
            <a:r>
              <a:rPr lang="sv-SE"/>
              <a:t>Formulera mål</a:t>
            </a:r>
          </a:p>
        </p:txBody>
      </p:sp>
      <p:sp>
        <p:nvSpPr>
          <p:cNvPr id="5" name="Platshållare för innehåll 4">
            <a:extLst>
              <a:ext uri="{FF2B5EF4-FFF2-40B4-BE49-F238E27FC236}">
                <a16:creationId xmlns:a16="http://schemas.microsoft.com/office/drawing/2014/main" id="{DA9FEC1F-7F02-40E5-A539-A44B662FC744}"/>
              </a:ext>
            </a:extLst>
          </p:cNvPr>
          <p:cNvSpPr>
            <a:spLocks noGrp="1"/>
          </p:cNvSpPr>
          <p:nvPr>
            <p:ph idx="1"/>
          </p:nvPr>
        </p:nvSpPr>
        <p:spPr>
          <a:xfrm>
            <a:off x="628650" y="1554562"/>
            <a:ext cx="10515600" cy="4351338"/>
          </a:xfrm>
        </p:spPr>
        <p:txBody>
          <a:bodyPr vert="horz" lIns="91440" tIns="45720" rIns="91440" bIns="45720" rtlCol="0" anchor="t">
            <a:normAutofit/>
          </a:bodyPr>
          <a:lstStyle/>
          <a:p>
            <a:r>
              <a:rPr lang="sv-SE" sz="1800" b="0" i="0">
                <a:solidFill>
                  <a:srgbClr val="222222"/>
                </a:solidFill>
                <a:effectLst/>
                <a:latin typeface="open sans"/>
                <a:ea typeface="open sans"/>
                <a:cs typeface="open sans"/>
              </a:rPr>
              <a:t>Syftet med att sätta mål är att skapa fokus på det som är viktigt och det ni behöver göra för att uppnå de effekter och nytta testet syftar till</a:t>
            </a:r>
          </a:p>
          <a:p>
            <a:pPr marL="0" indent="0" algn="ctr" fontAlgn="base">
              <a:buNone/>
            </a:pPr>
            <a:r>
              <a:rPr lang="sv-SE" sz="1900" i="1">
                <a:solidFill>
                  <a:srgbClr val="222222"/>
                </a:solidFill>
                <a:latin typeface="open sans"/>
                <a:ea typeface="open sans"/>
                <a:cs typeface="open sans"/>
              </a:rPr>
              <a:t>Ett mål ska svara på vad ni ska ha uppnått när testet avslutas </a:t>
            </a:r>
            <a:endParaRPr lang="sv-SE" sz="1900" i="1">
              <a:solidFill>
                <a:srgbClr val="222222"/>
              </a:solidFill>
              <a:latin typeface="open sans" panose="020B0604020202020204" charset="0"/>
              <a:ea typeface="open sans"/>
              <a:cs typeface="open sans"/>
            </a:endParaRPr>
          </a:p>
          <a:p>
            <a:pPr fontAlgn="base"/>
            <a:endParaRPr lang="sv-SE" sz="1800">
              <a:solidFill>
                <a:srgbClr val="222222"/>
              </a:solidFill>
              <a:latin typeface="open sans"/>
              <a:ea typeface="open sans"/>
              <a:cs typeface="open sans"/>
            </a:endParaRPr>
          </a:p>
          <a:p>
            <a:r>
              <a:rPr lang="sv-SE" sz="1800">
                <a:solidFill>
                  <a:srgbClr val="222222"/>
                </a:solidFill>
                <a:latin typeface="open sans"/>
                <a:ea typeface="open sans"/>
                <a:cs typeface="open sans"/>
              </a:rPr>
              <a:t>Det finns olika typer av mål men i </a:t>
            </a:r>
            <a:r>
              <a:rPr lang="sv-SE" sz="1800" err="1">
                <a:solidFill>
                  <a:srgbClr val="222222"/>
                </a:solidFill>
                <a:latin typeface="open sans"/>
                <a:ea typeface="open sans"/>
                <a:cs typeface="open sans"/>
              </a:rPr>
              <a:t>AllAgeHub’s</a:t>
            </a:r>
            <a:r>
              <a:rPr lang="sv-SE" sz="1800">
                <a:solidFill>
                  <a:srgbClr val="222222"/>
                </a:solidFill>
                <a:latin typeface="open sans"/>
                <a:ea typeface="open sans"/>
                <a:cs typeface="open sans"/>
              </a:rPr>
              <a:t> testplan använder vi </a:t>
            </a:r>
            <a:r>
              <a:rPr lang="sv-SE" sz="1800" err="1">
                <a:solidFill>
                  <a:srgbClr val="222222"/>
                </a:solidFill>
                <a:latin typeface="open sans"/>
                <a:ea typeface="open sans"/>
                <a:cs typeface="open sans"/>
              </a:rPr>
              <a:t>SMARTa</a:t>
            </a:r>
            <a:r>
              <a:rPr lang="sv-SE" sz="1800">
                <a:solidFill>
                  <a:srgbClr val="222222"/>
                </a:solidFill>
                <a:latin typeface="open sans"/>
                <a:ea typeface="open sans"/>
                <a:cs typeface="open sans"/>
              </a:rPr>
              <a:t> mål för att tydligare se om målen uppfylls och på så sätt kunna utvärdera testet  </a:t>
            </a:r>
            <a:endParaRPr lang="sv-SE" sz="1800">
              <a:solidFill>
                <a:srgbClr val="222222"/>
              </a:solidFill>
              <a:latin typeface="open sans" panose="020B0604020202020204" charset="0"/>
              <a:ea typeface="open sans"/>
              <a:cs typeface="open sans"/>
            </a:endParaRPr>
          </a:p>
          <a:p>
            <a:pPr fontAlgn="base"/>
            <a:r>
              <a:rPr lang="sv-SE" sz="1800">
                <a:solidFill>
                  <a:srgbClr val="222222"/>
                </a:solidFill>
                <a:latin typeface="open sans"/>
                <a:ea typeface="open sans"/>
                <a:cs typeface="open sans"/>
              </a:rPr>
              <a:t>Målen ska formuleras innan testet startat </a:t>
            </a:r>
            <a:endParaRPr lang="sv-SE" sz="1800">
              <a:solidFill>
                <a:srgbClr val="222222"/>
              </a:solidFill>
              <a:latin typeface="open sans" panose="020B0604020202020204" charset="0"/>
              <a:ea typeface="open sans"/>
              <a:cs typeface="open sans"/>
            </a:endParaRPr>
          </a:p>
          <a:p>
            <a:r>
              <a:rPr lang="sv-SE" sz="1800">
                <a:latin typeface="open sans"/>
                <a:ea typeface="open sans"/>
                <a:cs typeface="open sans"/>
              </a:rPr>
              <a:t>Undvik att ha för många mål </a:t>
            </a:r>
            <a:endParaRPr lang="sv-SE" sz="1800">
              <a:solidFill>
                <a:srgbClr val="222222"/>
              </a:solidFill>
              <a:latin typeface="open sans" panose="020B0606030504020204" pitchFamily="34" charset="0"/>
              <a:ea typeface="open sans" panose="020B0606030504020204" pitchFamily="34" charset="0"/>
              <a:cs typeface="open sans" panose="020B0606030504020204" pitchFamily="34" charset="0"/>
            </a:endParaRPr>
          </a:p>
          <a:p>
            <a:pPr marL="0" indent="0" fontAlgn="base">
              <a:buNone/>
            </a:pPr>
            <a:endParaRPr lang="sv-SE" sz="2000">
              <a:solidFill>
                <a:srgbClr val="222222"/>
              </a:solidFill>
              <a:latin typeface="open sans" panose="020B0604020202020204" charset="0"/>
              <a:ea typeface="open sans" panose="020B0604020202020204" charset="0"/>
              <a:cs typeface="open sans" panose="020B0604020202020204" charset="0"/>
            </a:endParaRPr>
          </a:p>
          <a:p>
            <a:pPr fontAlgn="base"/>
            <a:endParaRPr lang="sv-SE" sz="1900">
              <a:solidFill>
                <a:srgbClr val="222222"/>
              </a:solidFill>
              <a:latin typeface="open sans" panose="020B0604020202020204" charset="0"/>
              <a:ea typeface="open sans" panose="020B0604020202020204" charset="0"/>
              <a:cs typeface="open sans" panose="020B0604020202020204" charset="0"/>
            </a:endParaRPr>
          </a:p>
          <a:p>
            <a:endParaRPr lang="sv-SE" sz="1900">
              <a:solidFill>
                <a:srgbClr val="222222"/>
              </a:solidFill>
              <a:latin typeface="open sans" panose="020B0604020202020204" charset="0"/>
              <a:ea typeface="open sans" panose="020B0604020202020204" charset="0"/>
              <a:cs typeface="open sans" panose="020B0604020202020204" charset="0"/>
            </a:endParaRPr>
          </a:p>
          <a:p>
            <a:endParaRPr lang="sv-SE">
              <a:ea typeface="Calibri"/>
              <a:cs typeface="Calibri"/>
            </a:endParaRPr>
          </a:p>
        </p:txBody>
      </p:sp>
      <p:sp>
        <p:nvSpPr>
          <p:cNvPr id="2" name="Rektangel: rundade hörn 1">
            <a:extLst>
              <a:ext uri="{FF2B5EF4-FFF2-40B4-BE49-F238E27FC236}">
                <a16:creationId xmlns:a16="http://schemas.microsoft.com/office/drawing/2014/main" id="{5030BAE3-10A4-4892-84B9-AF5743AE766F}"/>
              </a:ext>
            </a:extLst>
          </p:cNvPr>
          <p:cNvSpPr/>
          <p:nvPr/>
        </p:nvSpPr>
        <p:spPr>
          <a:xfrm>
            <a:off x="1295733" y="4629336"/>
            <a:ext cx="8412332" cy="1276564"/>
          </a:xfrm>
          <a:prstGeom prst="roundRect">
            <a:avLst/>
          </a:prstGeom>
          <a:solidFill>
            <a:srgbClr val="F4DA9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sv-SE" sz="2000" b="1">
                <a:solidFill>
                  <a:schemeClr val="tx1"/>
                </a:solidFill>
              </a:rPr>
              <a:t>Glöm inte att ta fram ett nuläge innan test </a:t>
            </a:r>
          </a:p>
          <a:p>
            <a:r>
              <a:rPr lang="sv-SE">
                <a:solidFill>
                  <a:schemeClr val="tx1"/>
                </a:solidFill>
              </a:rPr>
              <a:t>- Ett nuläge är en nollmätning av målen som används som utgångspunkt för testet. Vid testets slut görs en ny mätning av målen, vilket syftar till att kunna utvärdera målen.</a:t>
            </a:r>
            <a:endParaRPr lang="sv-SE">
              <a:solidFill>
                <a:schemeClr val="tx1"/>
              </a:solidFill>
              <a:ea typeface="Calibri"/>
              <a:cs typeface="Calibri"/>
            </a:endParaRPr>
          </a:p>
        </p:txBody>
      </p:sp>
    </p:spTree>
    <p:extLst>
      <p:ext uri="{BB962C8B-B14F-4D97-AF65-F5344CB8AC3E}">
        <p14:creationId xmlns:p14="http://schemas.microsoft.com/office/powerpoint/2010/main" val="1015955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ktangel 25">
            <a:extLst>
              <a:ext uri="{FF2B5EF4-FFF2-40B4-BE49-F238E27FC236}">
                <a16:creationId xmlns:a16="http://schemas.microsoft.com/office/drawing/2014/main" id="{0E8688C8-1130-4157-9D5C-C04BD09BC883}"/>
              </a:ext>
            </a:extLst>
          </p:cNvPr>
          <p:cNvSpPr/>
          <p:nvPr/>
        </p:nvSpPr>
        <p:spPr>
          <a:xfrm>
            <a:off x="1343172" y="1467898"/>
            <a:ext cx="1056442" cy="344373"/>
          </a:xfrm>
          <a:prstGeom prst="rect">
            <a:avLst/>
          </a:prstGeom>
          <a:solidFill>
            <a:srgbClr val="F9EA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a:ea typeface="+mn-ea"/>
              <a:cs typeface="+mn-cs"/>
            </a:endParaRPr>
          </a:p>
        </p:txBody>
      </p:sp>
      <p:grpSp>
        <p:nvGrpSpPr>
          <p:cNvPr id="37" name="Grupp 36">
            <a:extLst>
              <a:ext uri="{FF2B5EF4-FFF2-40B4-BE49-F238E27FC236}">
                <a16:creationId xmlns:a16="http://schemas.microsoft.com/office/drawing/2014/main" id="{0835EAD7-09CC-477F-A898-DB138337EF9B}"/>
              </a:ext>
            </a:extLst>
          </p:cNvPr>
          <p:cNvGrpSpPr/>
          <p:nvPr/>
        </p:nvGrpSpPr>
        <p:grpSpPr>
          <a:xfrm>
            <a:off x="4992967" y="89894"/>
            <a:ext cx="6855766" cy="6027538"/>
            <a:chOff x="725767" y="71421"/>
            <a:chExt cx="6855766" cy="6027538"/>
          </a:xfrm>
        </p:grpSpPr>
        <p:sp>
          <p:nvSpPr>
            <p:cNvPr id="27" name="Rektangel 26">
              <a:extLst>
                <a:ext uri="{FF2B5EF4-FFF2-40B4-BE49-F238E27FC236}">
                  <a16:creationId xmlns:a16="http://schemas.microsoft.com/office/drawing/2014/main" id="{441D6BD9-675B-4A61-9662-A055FED3EEEC}"/>
                </a:ext>
              </a:extLst>
            </p:cNvPr>
            <p:cNvSpPr/>
            <p:nvPr/>
          </p:nvSpPr>
          <p:spPr>
            <a:xfrm>
              <a:off x="1313889" y="71421"/>
              <a:ext cx="6267641" cy="1096388"/>
            </a:xfrm>
            <a:prstGeom prst="rect">
              <a:avLst/>
            </a:prstGeom>
            <a:solidFill>
              <a:schemeClr val="bg1"/>
            </a:solidFill>
            <a:ln w="19050">
              <a:solidFill>
                <a:srgbClr val="EBBA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400050" rtl="0" eaLnBrk="1" fontAlgn="auto" latinLnBrk="0" hangingPunct="1">
                <a:lnSpc>
                  <a:spcPct val="90000"/>
                </a:lnSpc>
                <a:spcBef>
                  <a:spcPct val="0"/>
                </a:spcBef>
                <a:spcAft>
                  <a:spcPct val="35000"/>
                </a:spcAft>
                <a:buClrTx/>
                <a:buSzTx/>
                <a:buFontTx/>
                <a:buNone/>
                <a:tabLst/>
                <a:defRPr/>
              </a:pPr>
              <a:r>
                <a:rPr kumimoji="0" lang="sv-SE" sz="16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rPr>
                <a:t>Specifik</a:t>
              </a:r>
            </a:p>
            <a:p>
              <a:pPr marL="514350" marR="0" lvl="2" indent="-57150" algn="l" defTabSz="311150" rtl="0" eaLnBrk="1" fontAlgn="auto" latinLnBrk="0" hangingPunct="1">
                <a:lnSpc>
                  <a:spcPct val="90000"/>
                </a:lnSpc>
                <a:spcBef>
                  <a:spcPct val="0"/>
                </a:spcBef>
                <a:spcAft>
                  <a:spcPct val="15000"/>
                </a:spcAft>
                <a:buClrTx/>
                <a:buSzTx/>
                <a:buFontTx/>
                <a:buChar char="•"/>
                <a:tabLst/>
                <a:defRPr/>
              </a:pPr>
              <a:r>
                <a:rPr kumimoji="0" lang="sv-SE" sz="12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rPr>
                <a:t>Vad ska uppnås?</a:t>
              </a:r>
            </a:p>
            <a:p>
              <a:pPr marL="514350" marR="0" lvl="2" indent="-57150" algn="l" defTabSz="311150" rtl="0" eaLnBrk="1" fontAlgn="auto" latinLnBrk="0" hangingPunct="1">
                <a:lnSpc>
                  <a:spcPct val="90000"/>
                </a:lnSpc>
                <a:spcBef>
                  <a:spcPct val="0"/>
                </a:spcBef>
                <a:spcAft>
                  <a:spcPct val="15000"/>
                </a:spcAft>
                <a:buClrTx/>
                <a:buSzTx/>
                <a:buFontTx/>
                <a:buChar char="•"/>
                <a:tabLst/>
                <a:defRPr/>
              </a:pPr>
              <a:r>
                <a:rPr kumimoji="0" lang="sv-SE" sz="1200" b="0" i="0" u="none" strike="noStrike" kern="1200" cap="none" spc="0" normalizeH="0" baseline="0" noProof="0">
                  <a:ln>
                    <a:noFill/>
                  </a:ln>
                  <a:solidFill>
                    <a:srgbClr val="222222"/>
                  </a:solidFill>
                  <a:effectLst/>
                  <a:uLnTx/>
                  <a:uFillTx/>
                  <a:latin typeface="open sans" panose="020B0604020202020204" charset="0"/>
                  <a:ea typeface="+mn-ea"/>
                  <a:cs typeface="+mn-cs"/>
                </a:rPr>
                <a:t>Det ska vara tydligt formulerat vad ni vill göra. </a:t>
              </a:r>
              <a:endParaRPr kumimoji="0" lang="sv-SE" sz="12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endParaRPr>
            </a:p>
            <a:p>
              <a:pPr marL="514350" marR="0" lvl="2" indent="-57150" algn="l" defTabSz="311150" rtl="0" eaLnBrk="1" fontAlgn="auto" latinLnBrk="0" hangingPunct="1">
                <a:lnSpc>
                  <a:spcPct val="90000"/>
                </a:lnSpc>
                <a:spcBef>
                  <a:spcPct val="0"/>
                </a:spcBef>
                <a:spcAft>
                  <a:spcPct val="15000"/>
                </a:spcAft>
                <a:buClrTx/>
                <a:buSzTx/>
                <a:buFontTx/>
                <a:buChar char="•"/>
                <a:tabLst/>
                <a:defRPr/>
              </a:pPr>
              <a:r>
                <a:rPr kumimoji="0" lang="sv-SE" sz="1200" b="0" i="0" u="none" strike="noStrike" kern="1200" cap="none" spc="0" normalizeH="0" baseline="0" noProof="0">
                  <a:ln>
                    <a:noFill/>
                  </a:ln>
                  <a:solidFill>
                    <a:srgbClr val="222222"/>
                  </a:solidFill>
                  <a:effectLst/>
                  <a:uLnTx/>
                  <a:uFillTx/>
                  <a:latin typeface="open sans" panose="020B0604020202020204" charset="0"/>
                  <a:ea typeface="+mn-ea"/>
                  <a:cs typeface="+mn-cs"/>
                </a:rPr>
                <a:t>Målet kan till exempel begränsas till en viss plats, situation eller tid på dygnet</a:t>
              </a:r>
              <a:endParaRPr kumimoji="0" lang="sv-SE" sz="12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endParaRPr>
            </a:p>
          </p:txBody>
        </p:sp>
        <p:sp>
          <p:nvSpPr>
            <p:cNvPr id="28" name="Rektangel 27">
              <a:extLst>
                <a:ext uri="{FF2B5EF4-FFF2-40B4-BE49-F238E27FC236}">
                  <a16:creationId xmlns:a16="http://schemas.microsoft.com/office/drawing/2014/main" id="{0A815096-DB54-4FF7-9587-0D414C40DCD5}"/>
                </a:ext>
              </a:extLst>
            </p:cNvPr>
            <p:cNvSpPr/>
            <p:nvPr/>
          </p:nvSpPr>
          <p:spPr>
            <a:xfrm>
              <a:off x="1313890" y="1304478"/>
              <a:ext cx="6267641" cy="1096388"/>
            </a:xfrm>
            <a:prstGeom prst="rect">
              <a:avLst/>
            </a:prstGeom>
            <a:solidFill>
              <a:schemeClr val="bg1"/>
            </a:solidFill>
            <a:ln w="19050">
              <a:solidFill>
                <a:srgbClr val="D687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400050" rtl="0" eaLnBrk="1" fontAlgn="auto" latinLnBrk="0" hangingPunct="1">
                <a:lnSpc>
                  <a:spcPct val="90000"/>
                </a:lnSpc>
                <a:spcBef>
                  <a:spcPct val="0"/>
                </a:spcBef>
                <a:spcAft>
                  <a:spcPct val="35000"/>
                </a:spcAft>
                <a:buClrTx/>
                <a:buSzTx/>
                <a:buFontTx/>
                <a:buNone/>
                <a:tabLst/>
                <a:defRPr/>
              </a:pPr>
              <a:r>
                <a:rPr kumimoji="0" lang="sv-SE" sz="16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rPr>
                <a:t>Mätbar</a:t>
              </a:r>
            </a:p>
            <a:p>
              <a:pPr marL="514350" marR="0" lvl="2" indent="-57150" algn="l" defTabSz="311150" rtl="0" eaLnBrk="1" fontAlgn="auto" latinLnBrk="0" hangingPunct="1">
                <a:lnSpc>
                  <a:spcPct val="90000"/>
                </a:lnSpc>
                <a:spcBef>
                  <a:spcPct val="0"/>
                </a:spcBef>
                <a:spcAft>
                  <a:spcPct val="15000"/>
                </a:spcAft>
                <a:buClrTx/>
                <a:buSzTx/>
                <a:buFontTx/>
                <a:buChar char="•"/>
                <a:tabLst/>
                <a:defRPr/>
              </a:pPr>
              <a:r>
                <a:rPr kumimoji="0" lang="sv-SE" sz="12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rPr>
                <a:t>Hur vet vi att vi lyckats? </a:t>
              </a:r>
            </a:p>
            <a:p>
              <a:pPr marL="514350" marR="0" lvl="2" indent="-57150" algn="l" defTabSz="311150" rtl="0" eaLnBrk="1" fontAlgn="auto" latinLnBrk="0" hangingPunct="1">
                <a:lnSpc>
                  <a:spcPct val="90000"/>
                </a:lnSpc>
                <a:spcBef>
                  <a:spcPct val="0"/>
                </a:spcBef>
                <a:spcAft>
                  <a:spcPct val="15000"/>
                </a:spcAft>
                <a:buClrTx/>
                <a:buSzTx/>
                <a:buFontTx/>
                <a:buChar char="•"/>
                <a:tabLst/>
                <a:defRPr/>
              </a:pPr>
              <a:r>
                <a:rPr kumimoji="0" lang="sv-SE" sz="12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rPr>
                <a:t>Det ska vara tydligt hur målet ska mätas, hur ni ser skillnad före och efter och att ni väljer mått som ni kan mäta före och efter testet.</a:t>
              </a:r>
            </a:p>
            <a:p>
              <a:pPr marL="514350" marR="0" lvl="2" indent="-57150" algn="l" defTabSz="311150" rtl="0" eaLnBrk="1" fontAlgn="auto" latinLnBrk="0" hangingPunct="1">
                <a:lnSpc>
                  <a:spcPct val="90000"/>
                </a:lnSpc>
                <a:spcBef>
                  <a:spcPct val="0"/>
                </a:spcBef>
                <a:spcAft>
                  <a:spcPct val="15000"/>
                </a:spcAft>
                <a:buClrTx/>
                <a:buSzTx/>
                <a:buFontTx/>
                <a:buChar char="•"/>
                <a:tabLst/>
                <a:defRPr/>
              </a:pPr>
              <a:r>
                <a:rPr kumimoji="0" lang="sv-SE" sz="12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rPr>
                <a:t> Det kan till exempel vara kostnad, tid, upplevd nöjdhet eller antal aktiviteter. </a:t>
              </a:r>
            </a:p>
          </p:txBody>
        </p:sp>
        <p:sp>
          <p:nvSpPr>
            <p:cNvPr id="29" name="Rektangel 28">
              <a:extLst>
                <a:ext uri="{FF2B5EF4-FFF2-40B4-BE49-F238E27FC236}">
                  <a16:creationId xmlns:a16="http://schemas.microsoft.com/office/drawing/2014/main" id="{94184DE0-7C7E-41C3-A2B3-812E8599D6F2}"/>
                </a:ext>
              </a:extLst>
            </p:cNvPr>
            <p:cNvSpPr/>
            <p:nvPr/>
          </p:nvSpPr>
          <p:spPr>
            <a:xfrm>
              <a:off x="1313891" y="2537535"/>
              <a:ext cx="6267641" cy="1096388"/>
            </a:xfrm>
            <a:prstGeom prst="rect">
              <a:avLst/>
            </a:prstGeom>
            <a:solidFill>
              <a:schemeClr val="bg1"/>
            </a:solidFill>
            <a:ln w="19050">
              <a:solidFill>
                <a:srgbClr val="BBD4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400050" rtl="0" eaLnBrk="1" fontAlgn="auto" latinLnBrk="0" hangingPunct="1">
                <a:lnSpc>
                  <a:spcPct val="90000"/>
                </a:lnSpc>
                <a:spcBef>
                  <a:spcPct val="0"/>
                </a:spcBef>
                <a:spcAft>
                  <a:spcPct val="35000"/>
                </a:spcAft>
                <a:buClrTx/>
                <a:buSzTx/>
                <a:buFontTx/>
                <a:buNone/>
                <a:tabLst/>
                <a:defRPr/>
              </a:pPr>
              <a:r>
                <a:rPr kumimoji="0" lang="sv-SE" sz="16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rPr>
                <a:t>Accepterad</a:t>
              </a:r>
            </a:p>
            <a:p>
              <a:pPr marL="514350" marR="0" lvl="2" indent="-57150" algn="l" defTabSz="311150" rtl="0" eaLnBrk="1" fontAlgn="auto" latinLnBrk="0" hangingPunct="1">
                <a:lnSpc>
                  <a:spcPct val="90000"/>
                </a:lnSpc>
                <a:spcBef>
                  <a:spcPct val="0"/>
                </a:spcBef>
                <a:spcAft>
                  <a:spcPct val="15000"/>
                </a:spcAft>
                <a:buClrTx/>
                <a:buSzTx/>
                <a:buFontTx/>
                <a:buChar char="•"/>
                <a:tabLst/>
                <a:defRPr/>
              </a:pPr>
              <a:r>
                <a:rPr kumimoji="0" lang="sv-SE" sz="12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rPr>
                <a:t>Är de som ska uppfylla målet okej med målet? </a:t>
              </a:r>
            </a:p>
            <a:p>
              <a:pPr marL="514350" marR="0" lvl="2" indent="-57150" algn="l" defTabSz="311150" rtl="0" eaLnBrk="1" fontAlgn="auto" latinLnBrk="0" hangingPunct="1">
                <a:lnSpc>
                  <a:spcPct val="90000"/>
                </a:lnSpc>
                <a:spcBef>
                  <a:spcPct val="0"/>
                </a:spcBef>
                <a:spcAft>
                  <a:spcPct val="15000"/>
                </a:spcAft>
                <a:buClrTx/>
                <a:buSzTx/>
                <a:buFontTx/>
                <a:buChar char="•"/>
                <a:tabLst/>
                <a:defRPr/>
              </a:pPr>
              <a:r>
                <a:rPr kumimoji="0" lang="sv-SE" sz="12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rPr>
                <a:t>Målet ska vara accepterat av de som ska delta i testet och de ska även vara införstådd i vad målet innebär. </a:t>
              </a:r>
            </a:p>
          </p:txBody>
        </p:sp>
        <p:sp>
          <p:nvSpPr>
            <p:cNvPr id="30" name="Rektangel 29">
              <a:extLst>
                <a:ext uri="{FF2B5EF4-FFF2-40B4-BE49-F238E27FC236}">
                  <a16:creationId xmlns:a16="http://schemas.microsoft.com/office/drawing/2014/main" id="{D6E3A60F-1E62-405B-9F6B-2C7DE8730EAB}"/>
                </a:ext>
              </a:extLst>
            </p:cNvPr>
            <p:cNvSpPr/>
            <p:nvPr/>
          </p:nvSpPr>
          <p:spPr>
            <a:xfrm>
              <a:off x="1313892" y="3770592"/>
              <a:ext cx="6267641" cy="1096388"/>
            </a:xfrm>
            <a:prstGeom prst="rect">
              <a:avLst/>
            </a:prstGeom>
            <a:solidFill>
              <a:schemeClr val="bg1"/>
            </a:solidFill>
            <a:ln w="19050">
              <a:solidFill>
                <a:srgbClr val="2DB9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400050" rtl="0" eaLnBrk="1" fontAlgn="auto" latinLnBrk="0" hangingPunct="1">
                <a:lnSpc>
                  <a:spcPct val="90000"/>
                </a:lnSpc>
                <a:spcBef>
                  <a:spcPct val="0"/>
                </a:spcBef>
                <a:spcAft>
                  <a:spcPct val="35000"/>
                </a:spcAft>
                <a:buClrTx/>
                <a:buSzTx/>
                <a:buFontTx/>
                <a:buNone/>
                <a:tabLst/>
                <a:defRPr/>
              </a:pPr>
              <a:r>
                <a:rPr kumimoji="0" lang="sv-SE" sz="16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rPr>
                <a:t>Realistisk</a:t>
              </a:r>
            </a:p>
            <a:p>
              <a:pPr marL="514350" marR="0" lvl="2" indent="-57150" algn="l" defTabSz="311150" rtl="0" eaLnBrk="1" fontAlgn="auto" latinLnBrk="0" hangingPunct="1">
                <a:lnSpc>
                  <a:spcPct val="90000"/>
                </a:lnSpc>
                <a:spcBef>
                  <a:spcPct val="0"/>
                </a:spcBef>
                <a:spcAft>
                  <a:spcPct val="15000"/>
                </a:spcAft>
                <a:buClrTx/>
                <a:buSzTx/>
                <a:buFontTx/>
                <a:buChar char="•"/>
                <a:tabLst/>
                <a:defRPr/>
              </a:pPr>
              <a:r>
                <a:rPr kumimoji="0" lang="sv-SE" sz="12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rPr>
                <a:t>Är det möjligt för deltagare i testet att uppnå målet?</a:t>
              </a:r>
            </a:p>
            <a:p>
              <a:pPr marL="514350" marR="0" lvl="2" indent="-57150" algn="l" defTabSz="311150" rtl="0" eaLnBrk="1" fontAlgn="auto" latinLnBrk="0" hangingPunct="1">
                <a:lnSpc>
                  <a:spcPct val="90000"/>
                </a:lnSpc>
                <a:spcBef>
                  <a:spcPct val="0"/>
                </a:spcBef>
                <a:spcAft>
                  <a:spcPct val="15000"/>
                </a:spcAft>
                <a:buClrTx/>
                <a:buSzTx/>
                <a:buFontTx/>
                <a:buChar char="•"/>
                <a:tabLst/>
                <a:defRPr/>
              </a:pPr>
              <a:r>
                <a:rPr kumimoji="0" lang="sv-SE" sz="12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rPr>
                <a:t>Målet ska vara möjligt att uppnå och ni måste kunna påverka det som bidrar till att målet uppnås. </a:t>
              </a:r>
            </a:p>
          </p:txBody>
        </p:sp>
        <p:sp>
          <p:nvSpPr>
            <p:cNvPr id="31" name="Rektangel 30">
              <a:extLst>
                <a:ext uri="{FF2B5EF4-FFF2-40B4-BE49-F238E27FC236}">
                  <a16:creationId xmlns:a16="http://schemas.microsoft.com/office/drawing/2014/main" id="{9B3709B6-9162-47EF-9D6D-528EB30F0B75}"/>
                </a:ext>
              </a:extLst>
            </p:cNvPr>
            <p:cNvSpPr/>
            <p:nvPr/>
          </p:nvSpPr>
          <p:spPr>
            <a:xfrm>
              <a:off x="1313892" y="5002571"/>
              <a:ext cx="6267641" cy="1096388"/>
            </a:xfrm>
            <a:prstGeom prst="rect">
              <a:avLst/>
            </a:prstGeom>
            <a:solidFill>
              <a:schemeClr val="bg1"/>
            </a:solidFill>
            <a:ln w="19050">
              <a:solidFill>
                <a:srgbClr val="9CA4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400050" rtl="0" eaLnBrk="1" fontAlgn="auto" latinLnBrk="0" hangingPunct="1">
                <a:lnSpc>
                  <a:spcPct val="90000"/>
                </a:lnSpc>
                <a:spcBef>
                  <a:spcPct val="0"/>
                </a:spcBef>
                <a:spcAft>
                  <a:spcPct val="35000"/>
                </a:spcAft>
                <a:buClrTx/>
                <a:buSzTx/>
                <a:buFontTx/>
                <a:buNone/>
                <a:tabLst/>
                <a:defRPr/>
              </a:pPr>
              <a:r>
                <a:rPr kumimoji="0" lang="sv-SE" sz="16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rPr>
                <a:t>Tidsatt</a:t>
              </a:r>
            </a:p>
            <a:p>
              <a:pPr marL="514350" marR="0" lvl="2" indent="-57150" algn="l" defTabSz="311150" rtl="0" eaLnBrk="1" fontAlgn="auto" latinLnBrk="0" hangingPunct="1">
                <a:lnSpc>
                  <a:spcPct val="90000"/>
                </a:lnSpc>
                <a:spcBef>
                  <a:spcPct val="0"/>
                </a:spcBef>
                <a:spcAft>
                  <a:spcPct val="15000"/>
                </a:spcAft>
                <a:buClrTx/>
                <a:buSzTx/>
                <a:buFontTx/>
                <a:buChar char="•"/>
                <a:tabLst/>
                <a:defRPr/>
              </a:pPr>
              <a:r>
                <a:rPr kumimoji="0" lang="sv-SE" sz="12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rPr>
                <a:t>När ska målet ha uppnåtts? </a:t>
              </a:r>
            </a:p>
            <a:p>
              <a:pPr marL="514350" marR="0" lvl="2" indent="-57150" algn="l" defTabSz="311150" rtl="0" eaLnBrk="1" fontAlgn="auto" latinLnBrk="0" hangingPunct="1">
                <a:lnSpc>
                  <a:spcPct val="90000"/>
                </a:lnSpc>
                <a:spcBef>
                  <a:spcPct val="0"/>
                </a:spcBef>
                <a:spcAft>
                  <a:spcPct val="15000"/>
                </a:spcAft>
                <a:buClrTx/>
                <a:buSzTx/>
                <a:buFontTx/>
                <a:buChar char="•"/>
                <a:tabLst/>
                <a:defRPr/>
              </a:pPr>
              <a:r>
                <a:rPr kumimoji="0" lang="sv-SE" sz="12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rPr>
                <a:t>Det ska finnas en tidsram för målet. </a:t>
              </a:r>
            </a:p>
            <a:p>
              <a:pPr marL="514350" marR="0" lvl="2" indent="-57150" algn="l" defTabSz="311150" rtl="0" eaLnBrk="1" fontAlgn="auto" latinLnBrk="0" hangingPunct="1">
                <a:lnSpc>
                  <a:spcPct val="90000"/>
                </a:lnSpc>
                <a:spcBef>
                  <a:spcPct val="0"/>
                </a:spcBef>
                <a:spcAft>
                  <a:spcPct val="15000"/>
                </a:spcAft>
                <a:buClrTx/>
                <a:buSzTx/>
                <a:buFontTx/>
                <a:buChar char="•"/>
                <a:tabLst/>
                <a:defRPr/>
              </a:pPr>
              <a:r>
                <a:rPr kumimoji="0" lang="sv-SE" sz="12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rPr>
                <a:t>Det kan räcka att det är under testperioden eller så kan ni ange en kortare tidsperiod om målet behöver uppnås innan vissa aktiviteter kan påbörjas.</a:t>
              </a:r>
            </a:p>
          </p:txBody>
        </p:sp>
        <p:pic>
          <p:nvPicPr>
            <p:cNvPr id="32" name="Bild 31" descr="Prispall med hel fyllning">
              <a:extLst>
                <a:ext uri="{FF2B5EF4-FFF2-40B4-BE49-F238E27FC236}">
                  <a16:creationId xmlns:a16="http://schemas.microsoft.com/office/drawing/2014/main" id="{37FB7081-5B8B-4D4F-B49F-529719F3D69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4031" y="3860508"/>
              <a:ext cx="914400" cy="914400"/>
            </a:xfrm>
            <a:prstGeom prst="rect">
              <a:avLst/>
            </a:prstGeom>
          </p:spPr>
        </p:pic>
        <p:pic>
          <p:nvPicPr>
            <p:cNvPr id="33" name="Bild 32" descr="Väckarklocka med hel fyllning">
              <a:extLst>
                <a:ext uri="{FF2B5EF4-FFF2-40B4-BE49-F238E27FC236}">
                  <a16:creationId xmlns:a16="http://schemas.microsoft.com/office/drawing/2014/main" id="{A7F7C777-594A-47D5-B9FF-FDE4CC11EB4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4031" y="5093565"/>
              <a:ext cx="914400" cy="914400"/>
            </a:xfrm>
            <a:prstGeom prst="rect">
              <a:avLst/>
            </a:prstGeom>
          </p:spPr>
        </p:pic>
        <p:pic>
          <p:nvPicPr>
            <p:cNvPr id="34" name="Bild 33" descr="Tummen upp med hel fyllning">
              <a:extLst>
                <a:ext uri="{FF2B5EF4-FFF2-40B4-BE49-F238E27FC236}">
                  <a16:creationId xmlns:a16="http://schemas.microsoft.com/office/drawing/2014/main" id="{BDC06DE1-92EB-47B9-BE35-76C12646601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87911" y="2627990"/>
              <a:ext cx="914400" cy="914400"/>
            </a:xfrm>
            <a:prstGeom prst="rect">
              <a:avLst/>
            </a:prstGeom>
          </p:spPr>
        </p:pic>
        <p:pic>
          <p:nvPicPr>
            <p:cNvPr id="35" name="Bild 34" descr="Hastighetsmätare medel med hel fyllning">
              <a:extLst>
                <a:ext uri="{FF2B5EF4-FFF2-40B4-BE49-F238E27FC236}">
                  <a16:creationId xmlns:a16="http://schemas.microsoft.com/office/drawing/2014/main" id="{D05E7E9F-9795-4D0B-8D78-050B5FDE280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25767" y="1394933"/>
              <a:ext cx="914400" cy="914400"/>
            </a:xfrm>
            <a:prstGeom prst="rect">
              <a:avLst/>
            </a:prstGeom>
          </p:spPr>
        </p:pic>
      </p:grpSp>
      <p:sp>
        <p:nvSpPr>
          <p:cNvPr id="42" name="Platshållare för text 41">
            <a:extLst>
              <a:ext uri="{FF2B5EF4-FFF2-40B4-BE49-F238E27FC236}">
                <a16:creationId xmlns:a16="http://schemas.microsoft.com/office/drawing/2014/main" id="{2E548447-A851-41C0-AF0B-D7BA7BB4E755}"/>
              </a:ext>
            </a:extLst>
          </p:cNvPr>
          <p:cNvSpPr>
            <a:spLocks noGrp="1"/>
          </p:cNvSpPr>
          <p:nvPr>
            <p:ph type="body" sz="half" idx="2"/>
          </p:nvPr>
        </p:nvSpPr>
        <p:spPr>
          <a:xfrm>
            <a:off x="475803" y="2057400"/>
            <a:ext cx="3932237" cy="3811588"/>
          </a:xfrm>
        </p:spPr>
        <p:txBody>
          <a:bodyPr/>
          <a:lstStyle/>
          <a:p>
            <a:r>
              <a:rPr kumimoji="0" lang="sv-SE" altLang="sv-SE" sz="1600" u="none" strike="noStrike" cap="none" normalizeH="0" baseline="0">
                <a:ln>
                  <a:noFill/>
                </a:ln>
                <a:solidFill>
                  <a:srgbClr val="222222"/>
                </a:solidFill>
                <a:latin typeface="open sans" panose="020B0604020202020204" charset="0"/>
              </a:rPr>
              <a:t>Den kan ni använda som en checklista för att stämma av att era mål är </a:t>
            </a:r>
            <a:r>
              <a:rPr kumimoji="0" lang="sv-SE" altLang="sv-SE" sz="1600" u="none" strike="noStrike" cap="none" normalizeH="0" baseline="0" err="1">
                <a:ln>
                  <a:noFill/>
                </a:ln>
                <a:solidFill>
                  <a:srgbClr val="222222"/>
                </a:solidFill>
                <a:latin typeface="open sans" panose="020B0604020202020204" charset="0"/>
              </a:rPr>
              <a:t>SMARTa</a:t>
            </a:r>
            <a:endParaRPr kumimoji="0" lang="sv-SE" altLang="sv-SE" sz="1600" u="none" strike="noStrike" cap="none" normalizeH="0" baseline="0">
              <a:ln>
                <a:noFill/>
              </a:ln>
              <a:solidFill>
                <a:srgbClr val="222222"/>
              </a:solidFill>
              <a:latin typeface="open sans" panose="020B0604020202020204" charset="0"/>
            </a:endParaRPr>
          </a:p>
          <a:p>
            <a:endParaRPr lang="sv-SE" altLang="sv-SE" b="0">
              <a:solidFill>
                <a:srgbClr val="222222"/>
              </a:solidFill>
              <a:effectLst/>
              <a:latin typeface="open sans" panose="020B0604020202020204" charset="0"/>
            </a:endParaRPr>
          </a:p>
          <a:p>
            <a:pPr marL="285750" indent="-285750" eaLnBrk="0" fontAlgn="base" hangingPunct="0">
              <a:spcBef>
                <a:spcPct val="0"/>
              </a:spcBef>
              <a:spcAft>
                <a:spcPct val="0"/>
              </a:spcAft>
              <a:buFontTx/>
              <a:buChar char="-"/>
            </a:pPr>
            <a:endParaRPr kumimoji="0" lang="sv-SE" altLang="sv-SE" sz="1600" b="0" i="1" u="none" strike="noStrike" cap="none" normalizeH="0" baseline="0">
              <a:ln>
                <a:noFill/>
              </a:ln>
              <a:solidFill>
                <a:schemeClr val="tx1"/>
              </a:solidFill>
              <a:effectLst/>
            </a:endParaRPr>
          </a:p>
          <a:p>
            <a:endParaRPr kumimoji="0" lang="sv-SE" altLang="sv-SE" sz="1600" b="0" u="none" strike="noStrike" cap="none" normalizeH="0" baseline="0">
              <a:ln>
                <a:noFill/>
              </a:ln>
              <a:solidFill>
                <a:schemeClr val="tx1"/>
              </a:solidFill>
              <a:effectLst/>
            </a:endParaRPr>
          </a:p>
          <a:p>
            <a:endParaRPr lang="sv-SE"/>
          </a:p>
        </p:txBody>
      </p:sp>
      <p:sp>
        <p:nvSpPr>
          <p:cNvPr id="46" name="Rektangel: rundade hörn 45">
            <a:extLst>
              <a:ext uri="{FF2B5EF4-FFF2-40B4-BE49-F238E27FC236}">
                <a16:creationId xmlns:a16="http://schemas.microsoft.com/office/drawing/2014/main" id="{F59927EE-3288-48E1-82C7-B194DE49C173}"/>
              </a:ext>
            </a:extLst>
          </p:cNvPr>
          <p:cNvSpPr/>
          <p:nvPr/>
        </p:nvSpPr>
        <p:spPr>
          <a:xfrm>
            <a:off x="475803" y="2892031"/>
            <a:ext cx="3847622" cy="3223312"/>
          </a:xfrm>
          <a:prstGeom prst="roundRect">
            <a:avLst/>
          </a:prstGeom>
          <a:solidFill>
            <a:srgbClr val="F4DA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sv-SE" altLang="sv-SE" sz="1600" b="1" i="0" u="none" strike="noStrike" kern="1200" cap="none" spc="0" normalizeH="0" baseline="0" noProof="0">
                <a:ln>
                  <a:noFill/>
                </a:ln>
                <a:solidFill>
                  <a:prstClr val="black"/>
                </a:solidFill>
                <a:effectLst/>
                <a:uLnTx/>
                <a:uFillTx/>
                <a:latin typeface="Calibri"/>
                <a:ea typeface="+mn-ea"/>
                <a:cs typeface="+mn-cs"/>
              </a:rPr>
              <a:t>Exempel på </a:t>
            </a:r>
            <a:r>
              <a:rPr kumimoji="0" lang="sv-SE" altLang="sv-SE" sz="1600" b="1" i="0" u="none" strike="noStrike" kern="1200" cap="none" spc="0" normalizeH="0" baseline="0" noProof="0" err="1">
                <a:ln>
                  <a:noFill/>
                </a:ln>
                <a:solidFill>
                  <a:prstClr val="black"/>
                </a:solidFill>
                <a:effectLst/>
                <a:uLnTx/>
                <a:uFillTx/>
                <a:latin typeface="Calibri"/>
                <a:ea typeface="+mn-ea"/>
                <a:cs typeface="+mn-cs"/>
              </a:rPr>
              <a:t>SMARTa</a:t>
            </a:r>
            <a:r>
              <a:rPr kumimoji="0" lang="sv-SE" altLang="sv-SE" sz="1600" b="1" i="0" u="none" strike="noStrike" kern="1200" cap="none" spc="0" normalizeH="0" baseline="0" noProof="0">
                <a:ln>
                  <a:noFill/>
                </a:ln>
                <a:solidFill>
                  <a:prstClr val="black"/>
                </a:solidFill>
                <a:effectLst/>
                <a:uLnTx/>
                <a:uFillTx/>
                <a:latin typeface="Calibri"/>
                <a:ea typeface="+mn-ea"/>
                <a:cs typeface="+mn-cs"/>
              </a:rPr>
              <a:t> mål</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sv-SE" altLang="sv-SE" sz="1600" b="0" i="0" u="none" strike="noStrike" kern="1200" cap="none" spc="0" normalizeH="0" baseline="0" noProof="0">
                <a:ln>
                  <a:noFill/>
                </a:ln>
                <a:solidFill>
                  <a:prstClr val="black"/>
                </a:solidFill>
                <a:effectLst/>
                <a:uLnTx/>
                <a:uFillTx/>
                <a:latin typeface="Calibri"/>
                <a:ea typeface="+mn-ea"/>
                <a:cs typeface="+mn-cs"/>
              </a:rPr>
              <a:t>Personalen svarar på minst ett larm per deltagande brukare under testperioden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sv-SE" altLang="sv-SE" sz="1600" b="0" i="0" u="none" strike="noStrike" kern="1200" cap="none" spc="0" normalizeH="0" baseline="0" noProof="0">
                <a:ln>
                  <a:noFill/>
                </a:ln>
                <a:solidFill>
                  <a:prstClr val="black"/>
                </a:solidFill>
                <a:effectLst/>
                <a:uLnTx/>
                <a:uFillTx/>
                <a:latin typeface="Calibri"/>
                <a:ea typeface="+mn-ea"/>
                <a:cs typeface="+mn-cs"/>
              </a:rPr>
              <a:t>Deltagande brukare testar larmet vid minst 3 tillfällen utomhus under testperioden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sv-SE" altLang="sv-SE" sz="1600" b="0" i="0" u="none" strike="noStrike" kern="1200" cap="none" spc="0" normalizeH="0" baseline="0" noProof="0">
                <a:ln>
                  <a:noFill/>
                </a:ln>
                <a:solidFill>
                  <a:prstClr val="black"/>
                </a:solidFill>
                <a:effectLst/>
                <a:uLnTx/>
                <a:uFillTx/>
                <a:latin typeface="Calibri"/>
                <a:ea typeface="+mn-ea"/>
                <a:cs typeface="+mn-cs"/>
              </a:rPr>
              <a:t>Enhetschef identifierar minst en arbetsuppgift som frigjord tid, </a:t>
            </a:r>
            <a:r>
              <a:rPr kumimoji="0" lang="sv-SE" altLang="sv-SE" sz="1600" b="0" i="0" u="none" strike="noStrike" kern="1200" cap="none" spc="0" normalizeH="0" baseline="0" noProof="0" err="1">
                <a:ln>
                  <a:noFill/>
                </a:ln>
                <a:solidFill>
                  <a:prstClr val="black"/>
                </a:solidFill>
                <a:effectLst/>
                <a:uLnTx/>
                <a:uFillTx/>
                <a:latin typeface="Calibri"/>
                <a:ea typeface="+mn-ea"/>
                <a:cs typeface="+mn-cs"/>
              </a:rPr>
              <a:t>pga</a:t>
            </a:r>
            <a:r>
              <a:rPr kumimoji="0" lang="sv-SE" altLang="sv-SE" sz="1600" b="0" i="0" u="none" strike="noStrike" kern="1200" cap="none" spc="0" normalizeH="0" baseline="0" noProof="0">
                <a:ln>
                  <a:noFill/>
                </a:ln>
                <a:solidFill>
                  <a:prstClr val="black"/>
                </a:solidFill>
                <a:effectLst/>
                <a:uLnTx/>
                <a:uFillTx/>
                <a:latin typeface="Calibri"/>
                <a:ea typeface="+mn-ea"/>
                <a:cs typeface="+mn-cs"/>
              </a:rPr>
              <a:t> användning av GPS-larm, kan ersättas med</a:t>
            </a:r>
          </a:p>
          <a:p>
            <a:pPr marL="285750" marR="0" lvl="0" indent="-285750" algn="l" defTabSz="914400" rtl="0" eaLnBrk="0" fontAlgn="base" latinLnBrk="0" hangingPunct="0">
              <a:lnSpc>
                <a:spcPct val="100000"/>
              </a:lnSpc>
              <a:spcBef>
                <a:spcPct val="0"/>
              </a:spcBef>
              <a:spcAft>
                <a:spcPct val="0"/>
              </a:spcAft>
              <a:buClrTx/>
              <a:buSzTx/>
              <a:buFontTx/>
              <a:buChar char="-"/>
              <a:tabLst/>
              <a:defRPr/>
            </a:pPr>
            <a:endParaRPr kumimoji="0" lang="sv-SE" altLang="sv-SE" sz="1800" b="0" i="1" u="none" strike="noStrike" kern="1200" cap="none" spc="0" normalizeH="0" baseline="0" noProof="0">
              <a:ln>
                <a:noFill/>
              </a:ln>
              <a:solidFill>
                <a:prstClr val="black"/>
              </a:solidFill>
              <a:effectLst/>
              <a:uLnTx/>
              <a:uFillTx/>
              <a:latin typeface="Calibri"/>
              <a:ea typeface="+mn-ea"/>
              <a:cs typeface="+mn-cs"/>
            </a:endParaRPr>
          </a:p>
        </p:txBody>
      </p:sp>
      <p:sp>
        <p:nvSpPr>
          <p:cNvPr id="49" name="Rubrik 37">
            <a:extLst>
              <a:ext uri="{FF2B5EF4-FFF2-40B4-BE49-F238E27FC236}">
                <a16:creationId xmlns:a16="http://schemas.microsoft.com/office/drawing/2014/main" id="{CD2BC87C-65F1-463B-B32B-A338EA697B07}"/>
              </a:ext>
            </a:extLst>
          </p:cNvPr>
          <p:cNvSpPr>
            <a:spLocks noGrp="1"/>
          </p:cNvSpPr>
          <p:nvPr>
            <p:ph type="title"/>
          </p:nvPr>
        </p:nvSpPr>
        <p:spPr>
          <a:xfrm>
            <a:off x="475803" y="457200"/>
            <a:ext cx="3932237" cy="1600200"/>
          </a:xfrm>
        </p:spPr>
        <p:txBody>
          <a:bodyPr>
            <a:noAutofit/>
          </a:bodyPr>
          <a:lstStyle/>
          <a:p>
            <a:r>
              <a:rPr lang="sv-SE" sz="2400">
                <a:latin typeface="+mj-lt"/>
                <a:ea typeface="+mj-ea"/>
                <a:cs typeface="+mj-cs"/>
              </a:rPr>
              <a:t>Vi använder en struktur som stöd för att formulera mål - SMART modellen</a:t>
            </a:r>
            <a:br>
              <a:rPr lang="sv-SE" sz="2400">
                <a:latin typeface="+mj-lt"/>
                <a:ea typeface="+mj-ea"/>
                <a:cs typeface="+mj-cs"/>
              </a:rPr>
            </a:br>
            <a:endParaRPr lang="sv-SE" sz="1800"/>
          </a:p>
        </p:txBody>
      </p:sp>
      <p:pic>
        <p:nvPicPr>
          <p:cNvPr id="3" name="Bild 2" descr="Mål kontur">
            <a:extLst>
              <a:ext uri="{FF2B5EF4-FFF2-40B4-BE49-F238E27FC236}">
                <a16:creationId xmlns:a16="http://schemas.microsoft.com/office/drawing/2014/main" id="{2459A521-0697-4743-B8DC-1BFBD4FC1E8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003311" y="187236"/>
            <a:ext cx="914400" cy="914400"/>
          </a:xfrm>
          <a:prstGeom prst="rect">
            <a:avLst/>
          </a:prstGeom>
        </p:spPr>
      </p:pic>
    </p:spTree>
    <p:extLst>
      <p:ext uri="{BB962C8B-B14F-4D97-AF65-F5344CB8AC3E}">
        <p14:creationId xmlns:p14="http://schemas.microsoft.com/office/powerpoint/2010/main" val="3037288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C4BDBF-B580-4928-A029-9D3BEF24BFE6}"/>
              </a:ext>
            </a:extLst>
          </p:cNvPr>
          <p:cNvSpPr>
            <a:spLocks noGrp="1"/>
          </p:cNvSpPr>
          <p:nvPr>
            <p:ph type="title"/>
          </p:nvPr>
        </p:nvSpPr>
        <p:spPr/>
        <p:txBody>
          <a:bodyPr/>
          <a:lstStyle/>
          <a:p>
            <a:r>
              <a:rPr lang="sv-SE" dirty="0"/>
              <a:t>Samla in data</a:t>
            </a:r>
          </a:p>
        </p:txBody>
      </p:sp>
      <p:sp>
        <p:nvSpPr>
          <p:cNvPr id="3" name="Platshållare för text 2">
            <a:extLst>
              <a:ext uri="{FF2B5EF4-FFF2-40B4-BE49-F238E27FC236}">
                <a16:creationId xmlns:a16="http://schemas.microsoft.com/office/drawing/2014/main" id="{8A102DE2-522C-42FC-A826-CAADF58E2C23}"/>
              </a:ext>
            </a:extLst>
          </p:cNvPr>
          <p:cNvSpPr>
            <a:spLocks noGrp="1"/>
          </p:cNvSpPr>
          <p:nvPr>
            <p:ph type="body" idx="1"/>
          </p:nvPr>
        </p:nvSpPr>
        <p:spPr/>
        <p:txBody>
          <a:bodyPr/>
          <a:lstStyle/>
          <a:p>
            <a:endParaRPr lang="sv-SE"/>
          </a:p>
        </p:txBody>
      </p:sp>
    </p:spTree>
    <p:extLst>
      <p:ext uri="{BB962C8B-B14F-4D97-AF65-F5344CB8AC3E}">
        <p14:creationId xmlns:p14="http://schemas.microsoft.com/office/powerpoint/2010/main" val="1298884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2B374E-B90C-445A-888F-806AC6C3304D}"/>
              </a:ext>
            </a:extLst>
          </p:cNvPr>
          <p:cNvSpPr>
            <a:spLocks noGrp="1"/>
          </p:cNvSpPr>
          <p:nvPr>
            <p:ph type="title"/>
          </p:nvPr>
        </p:nvSpPr>
        <p:spPr>
          <a:xfrm>
            <a:off x="385441" y="383738"/>
            <a:ext cx="10515600" cy="1325563"/>
          </a:xfrm>
        </p:spPr>
        <p:txBody>
          <a:bodyPr>
            <a:normAutofit fontScale="90000"/>
          </a:bodyPr>
          <a:lstStyle/>
          <a:p>
            <a:r>
              <a:rPr kumimoji="0" lang="sv-SE" sz="4900" b="0" i="0" u="none" strike="noStrike" kern="1200" cap="none" spc="0" normalizeH="0" baseline="0" noProof="0">
                <a:ln>
                  <a:noFill/>
                </a:ln>
                <a:solidFill>
                  <a:prstClr val="black"/>
                </a:solidFill>
                <a:effectLst/>
                <a:uLnTx/>
                <a:uFillTx/>
                <a:latin typeface="Playfair Display"/>
                <a:ea typeface="+mj-ea"/>
                <a:cs typeface="+mj-cs"/>
              </a:rPr>
              <a:t>Metoder för att samla in data under test</a:t>
            </a:r>
            <a:endParaRPr lang="sv-SE"/>
          </a:p>
        </p:txBody>
      </p:sp>
      <p:sp>
        <p:nvSpPr>
          <p:cNvPr id="38" name="textruta 37">
            <a:extLst>
              <a:ext uri="{FF2B5EF4-FFF2-40B4-BE49-F238E27FC236}">
                <a16:creationId xmlns:a16="http://schemas.microsoft.com/office/drawing/2014/main" id="{3A7F99E0-D3E4-46E7-89FC-32CAC113AA60}"/>
              </a:ext>
            </a:extLst>
          </p:cNvPr>
          <p:cNvSpPr txBox="1"/>
          <p:nvPr/>
        </p:nvSpPr>
        <p:spPr>
          <a:xfrm>
            <a:off x="1096662" y="1771245"/>
            <a:ext cx="9506268" cy="923330"/>
          </a:xfrm>
          <a:prstGeom prst="rect">
            <a:avLst/>
          </a:prstGeom>
          <a:noFill/>
        </p:spPr>
        <p:txBody>
          <a:bodyPr wrap="square">
            <a:spAutoFit/>
          </a:bodyPr>
          <a:lstStyle/>
          <a:p>
            <a:pPr marL="285750" indent="-285750">
              <a:buFont typeface="Arial" panose="020B0604020202020204" pitchFamily="34" charset="0"/>
              <a:buChar char="•"/>
            </a:pPr>
            <a:r>
              <a:rPr kumimoji="0" lang="sv-SE" sz="18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Välj de metoder som bidrar till att ni kan följa upp era mål före/under/efter test</a:t>
            </a:r>
          </a:p>
          <a:p>
            <a:pPr marL="285750" indent="-285750">
              <a:buFont typeface="Arial" panose="020B0604020202020204" pitchFamily="34" charset="0"/>
              <a:buChar char="•"/>
            </a:pPr>
            <a:endParaRPr lang="sv-SE" dirty="0">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endParaRPr lang="sv-SE"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37" name="Grupp 36">
            <a:extLst>
              <a:ext uri="{FF2B5EF4-FFF2-40B4-BE49-F238E27FC236}">
                <a16:creationId xmlns:a16="http://schemas.microsoft.com/office/drawing/2014/main" id="{C8940366-80FA-429D-8B51-388BA06A637B}"/>
              </a:ext>
            </a:extLst>
          </p:cNvPr>
          <p:cNvGrpSpPr/>
          <p:nvPr/>
        </p:nvGrpSpPr>
        <p:grpSpPr>
          <a:xfrm>
            <a:off x="1220397" y="2756169"/>
            <a:ext cx="8845685" cy="3404684"/>
            <a:chOff x="5643241" y="1707702"/>
            <a:chExt cx="6062376" cy="4497024"/>
          </a:xfrm>
        </p:grpSpPr>
        <p:grpSp>
          <p:nvGrpSpPr>
            <p:cNvPr id="77" name="Grupp 76">
              <a:extLst>
                <a:ext uri="{FF2B5EF4-FFF2-40B4-BE49-F238E27FC236}">
                  <a16:creationId xmlns:a16="http://schemas.microsoft.com/office/drawing/2014/main" id="{9C3188EE-E837-4EE8-B048-D23391D56C51}"/>
                </a:ext>
              </a:extLst>
            </p:cNvPr>
            <p:cNvGrpSpPr/>
            <p:nvPr/>
          </p:nvGrpSpPr>
          <p:grpSpPr>
            <a:xfrm>
              <a:off x="5643241" y="2373549"/>
              <a:ext cx="6062376" cy="3831177"/>
              <a:chOff x="449863" y="1962811"/>
              <a:chExt cx="9832329" cy="4662360"/>
            </a:xfrm>
          </p:grpSpPr>
          <p:sp>
            <p:nvSpPr>
              <p:cNvPr id="78" name="Rektangel: rundade hörn 77">
                <a:extLst>
                  <a:ext uri="{FF2B5EF4-FFF2-40B4-BE49-F238E27FC236}">
                    <a16:creationId xmlns:a16="http://schemas.microsoft.com/office/drawing/2014/main" id="{98BA9D66-B2D3-4A26-9B4F-420CA0E9E7B2}"/>
                  </a:ext>
                </a:extLst>
              </p:cNvPr>
              <p:cNvSpPr/>
              <p:nvPr/>
            </p:nvSpPr>
            <p:spPr>
              <a:xfrm>
                <a:off x="449864" y="2739418"/>
                <a:ext cx="4795578" cy="704490"/>
              </a:xfrm>
              <a:prstGeom prst="roundRect">
                <a:avLst>
                  <a:gd name="adj" fmla="val 10000"/>
                </a:avLst>
              </a:prstGeom>
              <a:solidFill>
                <a:srgbClr val="D687A7"/>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r>
                  <a:rPr kumimoji="0" lang="sv-SE" sz="1600" b="0" i="0" u="none" strike="noStrike" kern="1200" cap="none" spc="0" normalizeH="0" baseline="0" noProof="0">
                    <a:ln>
                      <a:noFill/>
                    </a:ln>
                    <a:solidFill>
                      <a:prstClr val="white"/>
                    </a:solidFill>
                    <a:effectLst/>
                    <a:uLnTx/>
                    <a:uFillTx/>
                    <a:latin typeface="Calibri"/>
                    <a:ea typeface="+mn-ea"/>
                    <a:cs typeface="+mn-cs"/>
                  </a:rPr>
                  <a:t>Social dokumentation</a:t>
                </a:r>
              </a:p>
              <a:p>
                <a:pPr algn="ctr"/>
                <a:endParaRPr lang="sv-SE" sz="1600"/>
              </a:p>
            </p:txBody>
          </p:sp>
          <p:sp>
            <p:nvSpPr>
              <p:cNvPr id="79" name="Rektangel: rundade hörn 78">
                <a:extLst>
                  <a:ext uri="{FF2B5EF4-FFF2-40B4-BE49-F238E27FC236}">
                    <a16:creationId xmlns:a16="http://schemas.microsoft.com/office/drawing/2014/main" id="{79C796DD-C15E-4889-B85D-5D082F14B62B}"/>
                  </a:ext>
                </a:extLst>
              </p:cNvPr>
              <p:cNvSpPr/>
              <p:nvPr/>
            </p:nvSpPr>
            <p:spPr>
              <a:xfrm>
                <a:off x="449864" y="4272223"/>
                <a:ext cx="4795578" cy="704491"/>
              </a:xfrm>
              <a:prstGeom prst="roundRect">
                <a:avLst>
                  <a:gd name="adj" fmla="val 10000"/>
                </a:avLst>
              </a:prstGeom>
              <a:solidFill>
                <a:srgbClr val="D687A7"/>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r>
                  <a:rPr kumimoji="0" lang="sv-SE" sz="1600" b="0" i="0" u="none" strike="noStrike" kern="1200" cap="none" spc="0" normalizeH="0" baseline="0" noProof="0">
                    <a:ln>
                      <a:noFill/>
                    </a:ln>
                    <a:solidFill>
                      <a:prstClr val="white"/>
                    </a:solidFill>
                    <a:effectLst/>
                    <a:uLnTx/>
                    <a:uFillTx/>
                    <a:latin typeface="Calibri"/>
                    <a:ea typeface="+mn-ea"/>
                    <a:cs typeface="+mn-cs"/>
                  </a:rPr>
                  <a:t>Photovoice</a:t>
                </a:r>
                <a:endParaRPr lang="sv-SE" sz="1600"/>
              </a:p>
            </p:txBody>
          </p:sp>
          <p:sp>
            <p:nvSpPr>
              <p:cNvPr id="80" name="Rektangel: rundade hörn 79">
                <a:extLst>
                  <a:ext uri="{FF2B5EF4-FFF2-40B4-BE49-F238E27FC236}">
                    <a16:creationId xmlns:a16="http://schemas.microsoft.com/office/drawing/2014/main" id="{63768E8C-4EF3-4719-8FFE-2DCBC94CADEF}"/>
                  </a:ext>
                </a:extLst>
              </p:cNvPr>
              <p:cNvSpPr/>
              <p:nvPr/>
            </p:nvSpPr>
            <p:spPr>
              <a:xfrm>
                <a:off x="5486614" y="2744080"/>
                <a:ext cx="4795578" cy="726408"/>
              </a:xfrm>
              <a:prstGeom prst="roundRect">
                <a:avLst>
                  <a:gd name="adj" fmla="val 10000"/>
                </a:avLst>
              </a:prstGeom>
              <a:solidFill>
                <a:srgbClr val="D687A7"/>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r>
                  <a:rPr kumimoji="0" lang="sv-SE" sz="1600" b="0" i="0" u="none" strike="noStrike" kern="1200" cap="none" spc="0" normalizeH="0" baseline="0" noProof="0">
                    <a:ln>
                      <a:noFill/>
                    </a:ln>
                    <a:solidFill>
                      <a:prstClr val="white"/>
                    </a:solidFill>
                    <a:effectLst/>
                    <a:uLnTx/>
                    <a:uFillTx/>
                    <a:latin typeface="Calibri"/>
                    <a:ea typeface="+mn-ea"/>
                    <a:cs typeface="+mn-cs"/>
                  </a:rPr>
                  <a:t>Observation</a:t>
                </a:r>
                <a:endParaRPr lang="sv-SE" sz="1600"/>
              </a:p>
            </p:txBody>
          </p:sp>
          <p:sp>
            <p:nvSpPr>
              <p:cNvPr id="81" name="Rektangel: rundade hörn 80">
                <a:extLst>
                  <a:ext uri="{FF2B5EF4-FFF2-40B4-BE49-F238E27FC236}">
                    <a16:creationId xmlns:a16="http://schemas.microsoft.com/office/drawing/2014/main" id="{84DAE845-76DA-4A47-AD57-8BE8DD7275C6}"/>
                  </a:ext>
                </a:extLst>
              </p:cNvPr>
              <p:cNvSpPr/>
              <p:nvPr/>
            </p:nvSpPr>
            <p:spPr>
              <a:xfrm>
                <a:off x="449864" y="3516724"/>
                <a:ext cx="4795578" cy="704490"/>
              </a:xfrm>
              <a:prstGeom prst="roundRect">
                <a:avLst>
                  <a:gd name="adj" fmla="val 10000"/>
                </a:avLst>
              </a:prstGeom>
              <a:solidFill>
                <a:srgbClr val="D687A7"/>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r>
                  <a:rPr kumimoji="0" lang="sv-SE" sz="1600" b="0" i="0" u="none" strike="noStrike" kern="1200" cap="none" spc="0" normalizeH="0" baseline="0" noProof="0">
                    <a:ln>
                      <a:noFill/>
                    </a:ln>
                    <a:solidFill>
                      <a:prstClr val="white"/>
                    </a:solidFill>
                    <a:effectLst/>
                    <a:uLnTx/>
                    <a:uFillTx/>
                    <a:latin typeface="Calibri"/>
                    <a:ea typeface="+mn-ea"/>
                    <a:cs typeface="+mn-cs"/>
                  </a:rPr>
                  <a:t>Enkät</a:t>
                </a:r>
                <a:endParaRPr lang="sv-SE" sz="1600"/>
              </a:p>
            </p:txBody>
          </p:sp>
          <p:sp>
            <p:nvSpPr>
              <p:cNvPr id="82" name="Rektangel: rundade hörn 81">
                <a:extLst>
                  <a:ext uri="{FF2B5EF4-FFF2-40B4-BE49-F238E27FC236}">
                    <a16:creationId xmlns:a16="http://schemas.microsoft.com/office/drawing/2014/main" id="{823FAB60-F927-4DC4-8002-7CF1B7C3843F}"/>
                  </a:ext>
                </a:extLst>
              </p:cNvPr>
              <p:cNvSpPr/>
              <p:nvPr/>
            </p:nvSpPr>
            <p:spPr>
              <a:xfrm>
                <a:off x="449866" y="1973416"/>
                <a:ext cx="4795577" cy="684778"/>
              </a:xfrm>
              <a:prstGeom prst="roundRect">
                <a:avLst>
                  <a:gd name="adj" fmla="val 10000"/>
                </a:avLst>
              </a:prstGeom>
              <a:solidFill>
                <a:srgbClr val="D687A7"/>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r>
                  <a:rPr kumimoji="0" lang="sv-SE" sz="1600" b="0" i="0" u="none" strike="noStrike" kern="1200" cap="none" spc="0" normalizeH="0" baseline="0" noProof="0">
                    <a:ln>
                      <a:noFill/>
                    </a:ln>
                    <a:solidFill>
                      <a:prstClr val="white"/>
                    </a:solidFill>
                    <a:effectLst/>
                    <a:uLnTx/>
                    <a:uFillTx/>
                    <a:latin typeface="Calibri"/>
                    <a:ea typeface="+mn-ea"/>
                    <a:cs typeface="+mn-cs"/>
                  </a:rPr>
                  <a:t>Verksamhetssystem</a:t>
                </a:r>
                <a:endParaRPr lang="sv-SE" sz="1600"/>
              </a:p>
            </p:txBody>
          </p:sp>
          <p:sp>
            <p:nvSpPr>
              <p:cNvPr id="83" name="Rektangel: rundade hörn 82">
                <a:extLst>
                  <a:ext uri="{FF2B5EF4-FFF2-40B4-BE49-F238E27FC236}">
                    <a16:creationId xmlns:a16="http://schemas.microsoft.com/office/drawing/2014/main" id="{B8D4ABD8-B752-4627-89A6-66011D2FF273}"/>
                  </a:ext>
                </a:extLst>
              </p:cNvPr>
              <p:cNvSpPr/>
              <p:nvPr/>
            </p:nvSpPr>
            <p:spPr>
              <a:xfrm>
                <a:off x="5486613" y="1962811"/>
                <a:ext cx="4795578" cy="695383"/>
              </a:xfrm>
              <a:prstGeom prst="roundRect">
                <a:avLst>
                  <a:gd name="adj" fmla="val 10000"/>
                </a:avLst>
              </a:prstGeom>
              <a:solidFill>
                <a:srgbClr val="D687A7"/>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r>
                  <a:rPr kumimoji="0" lang="sv-SE" sz="1600" b="0" i="0" u="none" strike="noStrike" kern="1200" cap="none" spc="0" normalizeH="0" baseline="0" noProof="0">
                    <a:ln>
                      <a:noFill/>
                    </a:ln>
                    <a:solidFill>
                      <a:prstClr val="white"/>
                    </a:solidFill>
                    <a:effectLst/>
                    <a:uLnTx/>
                    <a:uFillTx/>
                    <a:latin typeface="Calibri"/>
                    <a:ea typeface="+mn-ea"/>
                    <a:cs typeface="+mn-cs"/>
                  </a:rPr>
                  <a:t>Dagbok</a:t>
                </a:r>
                <a:endParaRPr lang="sv-SE" sz="1600"/>
              </a:p>
            </p:txBody>
          </p:sp>
          <p:sp>
            <p:nvSpPr>
              <p:cNvPr id="84" name="Rektangel: rundade hörn 83">
                <a:extLst>
                  <a:ext uri="{FF2B5EF4-FFF2-40B4-BE49-F238E27FC236}">
                    <a16:creationId xmlns:a16="http://schemas.microsoft.com/office/drawing/2014/main" id="{CCBCCF81-7821-44D7-BC7B-D9E953B817A0}"/>
                  </a:ext>
                </a:extLst>
              </p:cNvPr>
              <p:cNvSpPr/>
              <p:nvPr/>
            </p:nvSpPr>
            <p:spPr>
              <a:xfrm>
                <a:off x="5470445" y="4266579"/>
                <a:ext cx="4795578" cy="707361"/>
              </a:xfrm>
              <a:prstGeom prst="roundRect">
                <a:avLst>
                  <a:gd name="adj" fmla="val 10000"/>
                </a:avLst>
              </a:prstGeom>
              <a:solidFill>
                <a:srgbClr val="D687A7"/>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r>
                  <a:rPr kumimoji="0" lang="sv-SE" sz="1600" b="0" i="0" u="none" strike="noStrike" kern="1200" cap="none" spc="0" normalizeH="0" baseline="0" noProof="0">
                    <a:ln>
                      <a:noFill/>
                    </a:ln>
                    <a:solidFill>
                      <a:prstClr val="white"/>
                    </a:solidFill>
                    <a:effectLst/>
                    <a:uLnTx/>
                    <a:uFillTx/>
                    <a:latin typeface="Calibri"/>
                    <a:ea typeface="+mn-ea"/>
                    <a:cs typeface="+mn-cs"/>
                  </a:rPr>
                  <a:t>Verksamhetsmöte</a:t>
                </a:r>
                <a:endParaRPr lang="sv-SE" sz="1600"/>
              </a:p>
            </p:txBody>
          </p:sp>
          <p:sp>
            <p:nvSpPr>
              <p:cNvPr id="85" name="Rektangel: rundade hörn 84">
                <a:extLst>
                  <a:ext uri="{FF2B5EF4-FFF2-40B4-BE49-F238E27FC236}">
                    <a16:creationId xmlns:a16="http://schemas.microsoft.com/office/drawing/2014/main" id="{0A495996-9D19-4FB4-8827-EBE829999371}"/>
                  </a:ext>
                </a:extLst>
              </p:cNvPr>
              <p:cNvSpPr/>
              <p:nvPr/>
            </p:nvSpPr>
            <p:spPr>
              <a:xfrm>
                <a:off x="5470444" y="3524918"/>
                <a:ext cx="4795578" cy="687232"/>
              </a:xfrm>
              <a:prstGeom prst="roundRect">
                <a:avLst>
                  <a:gd name="adj" fmla="val 10000"/>
                </a:avLst>
              </a:prstGeom>
              <a:solidFill>
                <a:srgbClr val="D687A7"/>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r>
                  <a:rPr kumimoji="0" lang="sv-SE" sz="1600" b="0" i="0" u="none" strike="noStrike" kern="1200" cap="none" spc="0" normalizeH="0" baseline="0" noProof="0">
                    <a:ln>
                      <a:noFill/>
                    </a:ln>
                    <a:solidFill>
                      <a:prstClr val="white"/>
                    </a:solidFill>
                    <a:effectLst/>
                    <a:uLnTx/>
                    <a:uFillTx/>
                    <a:latin typeface="Calibri"/>
                    <a:ea typeface="+mn-ea"/>
                    <a:cs typeface="+mn-cs"/>
                  </a:rPr>
                  <a:t>Intervju</a:t>
                </a:r>
                <a:endParaRPr lang="sv-SE" sz="1600"/>
              </a:p>
            </p:txBody>
          </p:sp>
          <p:sp>
            <p:nvSpPr>
              <p:cNvPr id="86" name="Rektangel: rundade hörn 85">
                <a:extLst>
                  <a:ext uri="{FF2B5EF4-FFF2-40B4-BE49-F238E27FC236}">
                    <a16:creationId xmlns:a16="http://schemas.microsoft.com/office/drawing/2014/main" id="{E82F71F6-DEFC-4F3F-B949-FE18ED078585}"/>
                  </a:ext>
                </a:extLst>
              </p:cNvPr>
              <p:cNvSpPr/>
              <p:nvPr/>
            </p:nvSpPr>
            <p:spPr>
              <a:xfrm>
                <a:off x="449863" y="5114180"/>
                <a:ext cx="4795578" cy="707361"/>
              </a:xfrm>
              <a:prstGeom prst="roundRect">
                <a:avLst>
                  <a:gd name="adj" fmla="val 10000"/>
                </a:avLst>
              </a:prstGeom>
              <a:solidFill>
                <a:srgbClr val="D687A7"/>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r>
                  <a:rPr kumimoji="0" lang="sv-SE" sz="1600" b="0" i="0" u="none" strike="noStrike" kern="1200" cap="none" spc="0" normalizeH="0" baseline="0" noProof="0">
                    <a:ln>
                      <a:noFill/>
                    </a:ln>
                    <a:solidFill>
                      <a:prstClr val="white"/>
                    </a:solidFill>
                    <a:effectLst/>
                    <a:uLnTx/>
                    <a:uFillTx/>
                    <a:latin typeface="Calibri"/>
                    <a:ea typeface="+mn-ea"/>
                    <a:cs typeface="+mn-cs"/>
                  </a:rPr>
                  <a:t>Användardata lösningen som testas</a:t>
                </a:r>
              </a:p>
              <a:p>
                <a:pPr algn="ctr"/>
                <a:endParaRPr lang="sv-SE" sz="1600"/>
              </a:p>
            </p:txBody>
          </p:sp>
          <p:sp>
            <p:nvSpPr>
              <p:cNvPr id="87" name="Rektangel: rundade hörn 86">
                <a:extLst>
                  <a:ext uri="{FF2B5EF4-FFF2-40B4-BE49-F238E27FC236}">
                    <a16:creationId xmlns:a16="http://schemas.microsoft.com/office/drawing/2014/main" id="{237D0BE1-0E89-4489-AD3B-423988EA990E}"/>
                  </a:ext>
                </a:extLst>
              </p:cNvPr>
              <p:cNvSpPr/>
              <p:nvPr/>
            </p:nvSpPr>
            <p:spPr>
              <a:xfrm>
                <a:off x="5470443" y="5107505"/>
                <a:ext cx="4795578" cy="707361"/>
              </a:xfrm>
              <a:prstGeom prst="roundRect">
                <a:avLst>
                  <a:gd name="adj" fmla="val 10000"/>
                </a:avLst>
              </a:prstGeom>
              <a:solidFill>
                <a:srgbClr val="D687A7"/>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r>
                  <a:rPr kumimoji="0" lang="sv-SE" sz="1600" b="0" i="0" u="none" strike="noStrike" kern="1200" cap="none" spc="0" normalizeH="0" baseline="0" noProof="0">
                    <a:ln>
                      <a:noFill/>
                    </a:ln>
                    <a:solidFill>
                      <a:prstClr val="white"/>
                    </a:solidFill>
                    <a:effectLst/>
                    <a:uLnTx/>
                    <a:uFillTx/>
                    <a:latin typeface="Calibri"/>
                    <a:ea typeface="+mn-ea"/>
                    <a:cs typeface="+mn-cs"/>
                  </a:rPr>
                  <a:t>Direkta mätningar (sensor, kamera osv)</a:t>
                </a:r>
              </a:p>
              <a:p>
                <a:pPr algn="ctr"/>
                <a:endParaRPr lang="sv-SE" sz="1600"/>
              </a:p>
            </p:txBody>
          </p:sp>
          <p:sp>
            <p:nvSpPr>
              <p:cNvPr id="88" name="Rektangel: rundade hörn 87">
                <a:extLst>
                  <a:ext uri="{FF2B5EF4-FFF2-40B4-BE49-F238E27FC236}">
                    <a16:creationId xmlns:a16="http://schemas.microsoft.com/office/drawing/2014/main" id="{FFD04371-8FE2-468A-A545-24EFA44AF4C3}"/>
                  </a:ext>
                </a:extLst>
              </p:cNvPr>
              <p:cNvSpPr/>
              <p:nvPr/>
            </p:nvSpPr>
            <p:spPr>
              <a:xfrm>
                <a:off x="449865" y="5917810"/>
                <a:ext cx="9816158" cy="707361"/>
              </a:xfrm>
              <a:prstGeom prst="roundRect">
                <a:avLst>
                  <a:gd name="adj" fmla="val 10000"/>
                </a:avLst>
              </a:prstGeom>
              <a:solidFill>
                <a:srgbClr val="D687A7"/>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r>
                  <a:rPr kumimoji="0" lang="sv-SE" sz="1600" b="0" i="0" u="none" strike="noStrike" kern="1200" cap="none" spc="0" normalizeH="0" baseline="0" noProof="0">
                    <a:ln>
                      <a:noFill/>
                    </a:ln>
                    <a:solidFill>
                      <a:prstClr val="white"/>
                    </a:solidFill>
                    <a:effectLst/>
                    <a:uLnTx/>
                    <a:uFillTx/>
                    <a:latin typeface="Calibri"/>
                    <a:ea typeface="+mn-ea"/>
                    <a:cs typeface="+mn-cs"/>
                  </a:rPr>
                  <a:t>Annat?</a:t>
                </a:r>
              </a:p>
              <a:p>
                <a:pPr algn="ctr"/>
                <a:endParaRPr lang="sv-SE" sz="1600"/>
              </a:p>
            </p:txBody>
          </p:sp>
        </p:grpSp>
        <p:sp>
          <p:nvSpPr>
            <p:cNvPr id="89" name="Rektangel: rundade hörn 88">
              <a:extLst>
                <a:ext uri="{FF2B5EF4-FFF2-40B4-BE49-F238E27FC236}">
                  <a16:creationId xmlns:a16="http://schemas.microsoft.com/office/drawing/2014/main" id="{EBD60F81-E99F-430A-99D1-37E62B1124A7}"/>
                </a:ext>
              </a:extLst>
            </p:cNvPr>
            <p:cNvSpPr/>
            <p:nvPr/>
          </p:nvSpPr>
          <p:spPr>
            <a:xfrm>
              <a:off x="5653211" y="1707702"/>
              <a:ext cx="6052405" cy="581256"/>
            </a:xfrm>
            <a:prstGeom prst="roundRect">
              <a:avLst>
                <a:gd name="adj" fmla="val 10000"/>
              </a:avLst>
            </a:prstGeom>
            <a:solidFill>
              <a:srgbClr val="A83A67"/>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r>
                <a:rPr kumimoji="0" lang="sv-SE" sz="2000" b="1" i="0" u="none" strike="noStrike" kern="1200" cap="none" spc="0" normalizeH="0" baseline="0" noProof="0" dirty="0">
                  <a:ln>
                    <a:noFill/>
                  </a:ln>
                  <a:solidFill>
                    <a:prstClr val="white"/>
                  </a:solidFill>
                  <a:effectLst/>
                  <a:uLnTx/>
                  <a:uFillTx/>
                  <a:latin typeface="Calibri"/>
                  <a:ea typeface="+mn-ea"/>
                  <a:cs typeface="+mn-cs"/>
                </a:rPr>
                <a:t>Förslag på metoder att samla in data:</a:t>
              </a:r>
            </a:p>
            <a:p>
              <a:pPr algn="ctr"/>
              <a:endParaRPr lang="sv-SE" sz="1600" dirty="0"/>
            </a:p>
          </p:txBody>
        </p:sp>
      </p:grpSp>
    </p:spTree>
    <p:extLst>
      <p:ext uri="{BB962C8B-B14F-4D97-AF65-F5344CB8AC3E}">
        <p14:creationId xmlns:p14="http://schemas.microsoft.com/office/powerpoint/2010/main" val="2769509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ruta 37">
            <a:extLst>
              <a:ext uri="{FF2B5EF4-FFF2-40B4-BE49-F238E27FC236}">
                <a16:creationId xmlns:a16="http://schemas.microsoft.com/office/drawing/2014/main" id="{3A7F99E0-D3E4-46E7-89FC-32CAC113AA60}"/>
              </a:ext>
            </a:extLst>
          </p:cNvPr>
          <p:cNvSpPr txBox="1"/>
          <p:nvPr/>
        </p:nvSpPr>
        <p:spPr>
          <a:xfrm>
            <a:off x="377471" y="523106"/>
            <a:ext cx="9506268" cy="923330"/>
          </a:xfrm>
          <a:prstGeom prst="rect">
            <a:avLst/>
          </a:prstGeom>
          <a:noFill/>
        </p:spPr>
        <p:txBody>
          <a:bodyPr wrap="square">
            <a:spAutoFit/>
          </a:bodyPr>
          <a:lstStyle/>
          <a:p>
            <a:pPr marL="285750" indent="-285750">
              <a:buFont typeface="Arial" panose="020B0604020202020204" pitchFamily="34" charset="0"/>
              <a:buChar char="•"/>
            </a:pPr>
            <a:r>
              <a:rPr kumimoji="0" lang="sv-SE" sz="1800" b="0" i="0" u="none" strike="noStrike" kern="1200" cap="none" spc="0" normalizeH="0" baseline="0" noProof="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Skriv in formulerade mål, effekter, val av mätmetod för utvärdering samt vem som ansvarar för </a:t>
            </a:r>
            <a:r>
              <a:rPr lang="sv-SE">
                <a:solidFill>
                  <a:prstClr val="black"/>
                </a:solidFill>
                <a:latin typeface="open sans" panose="020B0606030504020204" pitchFamily="34" charset="0"/>
                <a:ea typeface="open sans" panose="020B0606030504020204" pitchFamily="34" charset="0"/>
                <a:cs typeface="open sans" panose="020B0606030504020204" pitchFamily="34" charset="0"/>
              </a:rPr>
              <a:t>utvärderingarna </a:t>
            </a:r>
            <a:r>
              <a:rPr kumimoji="0" lang="sv-SE" sz="1800" b="0" i="0" u="none" strike="noStrike" kern="1200" cap="none" spc="0" normalizeH="0" baseline="0" noProof="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i </a:t>
            </a:r>
            <a:r>
              <a:rPr kumimoji="0" lang="sv-SE" sz="1800" b="1" i="0" u="none" strike="noStrike" kern="1200" cap="none" spc="0" normalizeH="0" baseline="0" noProof="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testplanen</a:t>
            </a:r>
            <a:endParaRPr lang="sv-SE" b="1">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endParaRPr lang="sv-SE">
              <a:latin typeface="open sans" panose="020B0606030504020204" pitchFamily="34" charset="0"/>
              <a:ea typeface="open sans" panose="020B0606030504020204" pitchFamily="34" charset="0"/>
              <a:cs typeface="open sans" panose="020B0606030504020204" pitchFamily="34" charset="0"/>
            </a:endParaRPr>
          </a:p>
        </p:txBody>
      </p:sp>
      <p:pic>
        <p:nvPicPr>
          <p:cNvPr id="8" name="Bildobjekt 7">
            <a:extLst>
              <a:ext uri="{FF2B5EF4-FFF2-40B4-BE49-F238E27FC236}">
                <a16:creationId xmlns:a16="http://schemas.microsoft.com/office/drawing/2014/main" id="{B6336901-1835-4DD3-A033-E96BEDEE71AE}"/>
              </a:ext>
            </a:extLst>
          </p:cNvPr>
          <p:cNvPicPr>
            <a:picLocks noChangeAspect="1"/>
          </p:cNvPicPr>
          <p:nvPr/>
        </p:nvPicPr>
        <p:blipFill>
          <a:blip r:embed="rId2"/>
          <a:stretch>
            <a:fillRect/>
          </a:stretch>
        </p:blipFill>
        <p:spPr>
          <a:xfrm>
            <a:off x="5857461" y="1757009"/>
            <a:ext cx="4997707" cy="425471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3" name="Bildobjekt 2">
            <a:extLst>
              <a:ext uri="{FF2B5EF4-FFF2-40B4-BE49-F238E27FC236}">
                <a16:creationId xmlns:a16="http://schemas.microsoft.com/office/drawing/2014/main" id="{BCE0323C-169F-412D-3C3E-C9E1092B2326}"/>
              </a:ext>
            </a:extLst>
          </p:cNvPr>
          <p:cNvPicPr>
            <a:picLocks noChangeAspect="1"/>
          </p:cNvPicPr>
          <p:nvPr/>
        </p:nvPicPr>
        <p:blipFill>
          <a:blip r:embed="rId3"/>
          <a:stretch>
            <a:fillRect/>
          </a:stretch>
        </p:blipFill>
        <p:spPr>
          <a:xfrm>
            <a:off x="705506" y="1782410"/>
            <a:ext cx="4553184" cy="210195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284129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C4BDBF-B580-4928-A029-9D3BEF24BFE6}"/>
              </a:ext>
            </a:extLst>
          </p:cNvPr>
          <p:cNvSpPr>
            <a:spLocks noGrp="1"/>
          </p:cNvSpPr>
          <p:nvPr>
            <p:ph type="title"/>
          </p:nvPr>
        </p:nvSpPr>
        <p:spPr/>
        <p:txBody>
          <a:bodyPr/>
          <a:lstStyle/>
          <a:p>
            <a:r>
              <a:rPr lang="sv-SE"/>
              <a:t>Utvärdera test</a:t>
            </a:r>
          </a:p>
        </p:txBody>
      </p:sp>
      <p:sp>
        <p:nvSpPr>
          <p:cNvPr id="3" name="Platshållare för text 2">
            <a:extLst>
              <a:ext uri="{FF2B5EF4-FFF2-40B4-BE49-F238E27FC236}">
                <a16:creationId xmlns:a16="http://schemas.microsoft.com/office/drawing/2014/main" id="{8A102DE2-522C-42FC-A826-CAADF58E2C23}"/>
              </a:ext>
            </a:extLst>
          </p:cNvPr>
          <p:cNvSpPr>
            <a:spLocks noGrp="1"/>
          </p:cNvSpPr>
          <p:nvPr>
            <p:ph type="body" idx="1"/>
          </p:nvPr>
        </p:nvSpPr>
        <p:spPr/>
        <p:txBody>
          <a:bodyPr/>
          <a:lstStyle/>
          <a:p>
            <a:endParaRPr lang="sv-SE"/>
          </a:p>
        </p:txBody>
      </p:sp>
    </p:spTree>
    <p:extLst>
      <p:ext uri="{BB962C8B-B14F-4D97-AF65-F5344CB8AC3E}">
        <p14:creationId xmlns:p14="http://schemas.microsoft.com/office/powerpoint/2010/main" val="2909618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Femhörning 5">
            <a:extLst>
              <a:ext uri="{FF2B5EF4-FFF2-40B4-BE49-F238E27FC236}">
                <a16:creationId xmlns:a16="http://schemas.microsoft.com/office/drawing/2014/main" id="{B4BC41DC-AD5A-4700-8903-A1E17C63F7B4}"/>
              </a:ext>
            </a:extLst>
          </p:cNvPr>
          <p:cNvSpPr>
            <a:spLocks noChangeArrowheads="1"/>
          </p:cNvSpPr>
          <p:nvPr/>
        </p:nvSpPr>
        <p:spPr bwMode="auto">
          <a:xfrm>
            <a:off x="9626316" y="2422533"/>
            <a:ext cx="2335595" cy="1930771"/>
          </a:xfrm>
          <a:prstGeom prst="roundRect">
            <a:avLst/>
          </a:prstGeom>
          <a:solidFill>
            <a:srgbClr val="D687A7"/>
          </a:solid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altLang="sv-SE" sz="1800" b="1" i="0" u="none" strike="noStrike" kern="1200" cap="none" spc="0" normalizeH="0" baseline="0" noProof="0">
                <a:ln>
                  <a:noFill/>
                </a:ln>
                <a:solidFill>
                  <a:prstClr val="black"/>
                </a:solidFill>
                <a:effectLst/>
                <a:uLnTx/>
                <a:uFillTx/>
                <a:latin typeface="Calibri" panose="020F0502020204030204" pitchFamily="34" charset="0"/>
                <a:ea typeface="+mn-ea"/>
                <a:cs typeface="Times New Roman" panose="02020603050405020304" pitchFamily="18" charset="0"/>
              </a:rPr>
              <a:t>Överlämna Slutrapport</a:t>
            </a:r>
            <a:r>
              <a:rPr lang="sv-SE" altLang="sv-SE" b="1">
                <a:solidFill>
                  <a:prstClr val="black"/>
                </a:solidFill>
                <a:latin typeface="Calibri" panose="020F0502020204030204" pitchFamily="34" charset="0"/>
                <a:cs typeface="Times New Roman" panose="02020603050405020304" pitchFamily="18" charset="0"/>
              </a:rPr>
              <a:t> till mottagare</a:t>
            </a:r>
            <a:endParaRPr kumimoji="0" lang="sv-SE" altLang="sv-SE" sz="1800" b="1" i="0" u="none" strike="noStrike" kern="1200" cap="none" spc="0" normalizeH="0" baseline="0" noProof="0">
              <a:ln>
                <a:noFill/>
              </a:ln>
              <a:solidFill>
                <a:prstClr val="black"/>
              </a:solidFill>
              <a:effectLst/>
              <a:uLnTx/>
              <a:uFillTx/>
              <a:latin typeface="Calibri" panose="020F0502020204030204" pitchFamily="34" charset="0"/>
              <a:ea typeface="+mn-ea"/>
              <a:cs typeface="Times New Roman" panose="02020603050405020304" pitchFamily="18" charset="0"/>
            </a:endParaRPr>
          </a:p>
        </p:txBody>
      </p:sp>
      <p:cxnSp>
        <p:nvCxnSpPr>
          <p:cNvPr id="63" name="Rak pilkoppling 62">
            <a:extLst>
              <a:ext uri="{FF2B5EF4-FFF2-40B4-BE49-F238E27FC236}">
                <a16:creationId xmlns:a16="http://schemas.microsoft.com/office/drawing/2014/main" id="{CAE8F2E0-2BE7-4020-9543-574BF9D44914}"/>
              </a:ext>
            </a:extLst>
          </p:cNvPr>
          <p:cNvCxnSpPr>
            <a:cxnSpLocks/>
          </p:cNvCxnSpPr>
          <p:nvPr/>
        </p:nvCxnSpPr>
        <p:spPr>
          <a:xfrm>
            <a:off x="9357970" y="3274280"/>
            <a:ext cx="428624"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nvGrpSpPr>
          <p:cNvPr id="18" name="Grupp 17">
            <a:extLst>
              <a:ext uri="{FF2B5EF4-FFF2-40B4-BE49-F238E27FC236}">
                <a16:creationId xmlns:a16="http://schemas.microsoft.com/office/drawing/2014/main" id="{17051546-80A0-4CDC-A774-5DC3B7455C32}"/>
              </a:ext>
            </a:extLst>
          </p:cNvPr>
          <p:cNvGrpSpPr/>
          <p:nvPr/>
        </p:nvGrpSpPr>
        <p:grpSpPr>
          <a:xfrm>
            <a:off x="7346307" y="2206871"/>
            <a:ext cx="2112883" cy="1057110"/>
            <a:chOff x="7301094" y="2325688"/>
            <a:chExt cx="2112883" cy="1057110"/>
          </a:xfrm>
        </p:grpSpPr>
        <p:sp>
          <p:nvSpPr>
            <p:cNvPr id="41" name="Rektangel: rundade hörn 40">
              <a:extLst>
                <a:ext uri="{FF2B5EF4-FFF2-40B4-BE49-F238E27FC236}">
                  <a16:creationId xmlns:a16="http://schemas.microsoft.com/office/drawing/2014/main" id="{25B2ACA8-5871-459F-AE03-A433008DC772}"/>
                </a:ext>
              </a:extLst>
            </p:cNvPr>
            <p:cNvSpPr/>
            <p:nvPr/>
          </p:nvSpPr>
          <p:spPr>
            <a:xfrm>
              <a:off x="7301094" y="2325688"/>
              <a:ext cx="2086677" cy="1057110"/>
            </a:xfrm>
            <a:prstGeom prst="roundRect">
              <a:avLst>
                <a:gd name="adj" fmla="val 10000"/>
              </a:avLst>
            </a:prstGeom>
            <a:solidFill>
              <a:srgbClr val="BBD4C5"/>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anchor="ctr"/>
            <a:lstStyle/>
            <a:p>
              <a:pPr algn="ctr"/>
              <a:r>
                <a:rPr lang="sv-SE" sz="1600"/>
                <a:t>Formulera </a:t>
              </a:r>
            </a:p>
            <a:p>
              <a:pPr algn="ctr"/>
              <a:r>
                <a:rPr lang="sv-SE" sz="1600"/>
                <a:t>resultat från test</a:t>
              </a:r>
            </a:p>
          </p:txBody>
        </p:sp>
        <p:grpSp>
          <p:nvGrpSpPr>
            <p:cNvPr id="6" name="Grupp 5">
              <a:extLst>
                <a:ext uri="{FF2B5EF4-FFF2-40B4-BE49-F238E27FC236}">
                  <a16:creationId xmlns:a16="http://schemas.microsoft.com/office/drawing/2014/main" id="{17CEDBB1-5E02-4F7C-BB9B-08EA2574CEB5}"/>
                </a:ext>
              </a:extLst>
            </p:cNvPr>
            <p:cNvGrpSpPr/>
            <p:nvPr/>
          </p:nvGrpSpPr>
          <p:grpSpPr>
            <a:xfrm>
              <a:off x="8987591" y="2339169"/>
              <a:ext cx="426386" cy="347050"/>
              <a:chOff x="5087089" y="825370"/>
              <a:chExt cx="899764" cy="850854"/>
            </a:xfrm>
          </p:grpSpPr>
          <p:pic>
            <p:nvPicPr>
              <p:cNvPr id="79" name="Bild 78" descr="Dokument">
                <a:extLst>
                  <a:ext uri="{FF2B5EF4-FFF2-40B4-BE49-F238E27FC236}">
                    <a16:creationId xmlns:a16="http://schemas.microsoft.com/office/drawing/2014/main" id="{E0E083A7-4217-4C8F-BC21-4BF0E39363F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87089" y="825370"/>
                <a:ext cx="764400" cy="850854"/>
              </a:xfrm>
              <a:prstGeom prst="rect">
                <a:avLst/>
              </a:prstGeom>
            </p:spPr>
          </p:pic>
          <p:pic>
            <p:nvPicPr>
              <p:cNvPr id="80" name="Bild 79" descr="Blyertspenna">
                <a:extLst>
                  <a:ext uri="{FF2B5EF4-FFF2-40B4-BE49-F238E27FC236}">
                    <a16:creationId xmlns:a16="http://schemas.microsoft.com/office/drawing/2014/main" id="{443FC277-D1D4-4B60-A05E-9D8C47D4057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379653" y="881988"/>
                <a:ext cx="607200" cy="527093"/>
              </a:xfrm>
              <a:prstGeom prst="rect">
                <a:avLst/>
              </a:prstGeom>
            </p:spPr>
          </p:pic>
        </p:grpSp>
      </p:grpSp>
      <p:sp>
        <p:nvSpPr>
          <p:cNvPr id="78" name="Rektangel: rundade hörn 77">
            <a:extLst>
              <a:ext uri="{FF2B5EF4-FFF2-40B4-BE49-F238E27FC236}">
                <a16:creationId xmlns:a16="http://schemas.microsoft.com/office/drawing/2014/main" id="{3E3FEF1D-A076-4C34-9461-77670902179B}"/>
              </a:ext>
            </a:extLst>
          </p:cNvPr>
          <p:cNvSpPr/>
          <p:nvPr/>
        </p:nvSpPr>
        <p:spPr>
          <a:xfrm>
            <a:off x="7361647" y="3307841"/>
            <a:ext cx="2086677" cy="1057116"/>
          </a:xfrm>
          <a:prstGeom prst="roundRect">
            <a:avLst>
              <a:gd name="adj" fmla="val 10000"/>
            </a:avLst>
          </a:prstGeom>
          <a:solidFill>
            <a:srgbClr val="BBD4C5"/>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anchor="ctr"/>
          <a:lstStyle/>
          <a:p>
            <a:pPr algn="ctr"/>
            <a:r>
              <a:rPr lang="sv-SE" sz="1600"/>
              <a:t>Ta ställning till implementering</a:t>
            </a:r>
          </a:p>
        </p:txBody>
      </p:sp>
      <p:grpSp>
        <p:nvGrpSpPr>
          <p:cNvPr id="29" name="Grupp 28">
            <a:extLst>
              <a:ext uri="{FF2B5EF4-FFF2-40B4-BE49-F238E27FC236}">
                <a16:creationId xmlns:a16="http://schemas.microsoft.com/office/drawing/2014/main" id="{1FF7DFBD-FFF4-44DC-A2E7-AE5A416C8528}"/>
              </a:ext>
            </a:extLst>
          </p:cNvPr>
          <p:cNvGrpSpPr/>
          <p:nvPr/>
        </p:nvGrpSpPr>
        <p:grpSpPr>
          <a:xfrm>
            <a:off x="2168962" y="1481181"/>
            <a:ext cx="2713815" cy="676261"/>
            <a:chOff x="1775056" y="0"/>
            <a:chExt cx="1697667" cy="6004875"/>
          </a:xfrm>
        </p:grpSpPr>
        <p:sp>
          <p:nvSpPr>
            <p:cNvPr id="30" name="Rektangel: rundade hörn 29">
              <a:extLst>
                <a:ext uri="{FF2B5EF4-FFF2-40B4-BE49-F238E27FC236}">
                  <a16:creationId xmlns:a16="http://schemas.microsoft.com/office/drawing/2014/main" id="{7E64BE0B-EA98-4E07-8E90-CE5A58CAA828}"/>
                </a:ext>
              </a:extLst>
            </p:cNvPr>
            <p:cNvSpPr/>
            <p:nvPr/>
          </p:nvSpPr>
          <p:spPr>
            <a:xfrm>
              <a:off x="1775056" y="0"/>
              <a:ext cx="1697667" cy="6004875"/>
            </a:xfrm>
            <a:prstGeom prst="roundRect">
              <a:avLst>
                <a:gd name="adj" fmla="val 10000"/>
              </a:avLst>
            </a:prstGeom>
            <a:solidFill>
              <a:srgbClr val="EAC3D3"/>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rPr>
                <a:t>Datainsamling enligt Testplan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endParaRPr>
            </a:p>
          </p:txBody>
        </p:sp>
        <p:sp>
          <p:nvSpPr>
            <p:cNvPr id="31" name="Rektangel: rundade hörn 4">
              <a:extLst>
                <a:ext uri="{FF2B5EF4-FFF2-40B4-BE49-F238E27FC236}">
                  <a16:creationId xmlns:a16="http://schemas.microsoft.com/office/drawing/2014/main" id="{B877B13F-6022-4ACD-86C7-A255CF726BCE}"/>
                </a:ext>
              </a:extLst>
            </p:cNvPr>
            <p:cNvSpPr txBox="1"/>
            <p:nvPr/>
          </p:nvSpPr>
          <p:spPr>
            <a:xfrm>
              <a:off x="1775056" y="0"/>
              <a:ext cx="1697667" cy="60048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marR="0" lvl="0" indent="0" algn="ctr" defTabSz="889000" rtl="0" eaLnBrk="1" fontAlgn="auto" latinLnBrk="0" hangingPunct="1">
                <a:lnSpc>
                  <a:spcPct val="90000"/>
                </a:lnSpc>
                <a:spcBef>
                  <a:spcPct val="0"/>
                </a:spcBef>
                <a:spcAft>
                  <a:spcPct val="35000"/>
                </a:spcAft>
                <a:buClrTx/>
                <a:buSzTx/>
                <a:buFontTx/>
                <a:buNone/>
                <a:tabLst/>
                <a:defRPr/>
              </a:pPr>
              <a:endParaRPr kumimoji="0" lang="sv-SE" sz="20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endParaRPr>
            </a:p>
            <a:p>
              <a:pPr marL="0" marR="0" lvl="0" indent="0" algn="ctr" defTabSz="889000" rtl="0" eaLnBrk="1" fontAlgn="auto" latinLnBrk="0" hangingPunct="1">
                <a:lnSpc>
                  <a:spcPct val="90000"/>
                </a:lnSpc>
                <a:spcBef>
                  <a:spcPct val="0"/>
                </a:spcBef>
                <a:spcAft>
                  <a:spcPct val="35000"/>
                </a:spcAft>
                <a:buClrTx/>
                <a:buSzTx/>
                <a:buFontTx/>
                <a:buNone/>
                <a:tabLst/>
                <a:defRPr/>
              </a:pPr>
              <a:endParaRPr kumimoji="0" lang="sv-SE" sz="20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endParaRPr>
            </a:p>
          </p:txBody>
        </p:sp>
      </p:grpSp>
      <p:grpSp>
        <p:nvGrpSpPr>
          <p:cNvPr id="107" name="Grupp 106">
            <a:extLst>
              <a:ext uri="{FF2B5EF4-FFF2-40B4-BE49-F238E27FC236}">
                <a16:creationId xmlns:a16="http://schemas.microsoft.com/office/drawing/2014/main" id="{CFDF0347-82AB-43B1-9BF8-324AD06028EC}"/>
              </a:ext>
            </a:extLst>
          </p:cNvPr>
          <p:cNvGrpSpPr/>
          <p:nvPr/>
        </p:nvGrpSpPr>
        <p:grpSpPr>
          <a:xfrm>
            <a:off x="2593589" y="2088298"/>
            <a:ext cx="2289188" cy="2992587"/>
            <a:chOff x="650908" y="749973"/>
            <a:chExt cx="1820752" cy="3498181"/>
          </a:xfrm>
        </p:grpSpPr>
        <p:sp>
          <p:nvSpPr>
            <p:cNvPr id="81" name="Höger klammerparentes 80">
              <a:extLst>
                <a:ext uri="{FF2B5EF4-FFF2-40B4-BE49-F238E27FC236}">
                  <a16:creationId xmlns:a16="http://schemas.microsoft.com/office/drawing/2014/main" id="{687E592F-07BC-4A7D-9C1F-CF8AC620D725}"/>
                </a:ext>
              </a:extLst>
            </p:cNvPr>
            <p:cNvSpPr/>
            <p:nvPr/>
          </p:nvSpPr>
          <p:spPr>
            <a:xfrm>
              <a:off x="2173485" y="749973"/>
              <a:ext cx="298175" cy="3498180"/>
            </a:xfrm>
            <a:prstGeom prst="rightBrace">
              <a:avLst>
                <a:gd name="adj1" fmla="val 8333"/>
                <a:gd name="adj2" fmla="val 46519"/>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82" name="Grupp 81">
              <a:extLst>
                <a:ext uri="{FF2B5EF4-FFF2-40B4-BE49-F238E27FC236}">
                  <a16:creationId xmlns:a16="http://schemas.microsoft.com/office/drawing/2014/main" id="{C75D4A5E-C7EB-4EA9-90A7-CD272FF88F9E}"/>
                </a:ext>
              </a:extLst>
            </p:cNvPr>
            <p:cNvGrpSpPr/>
            <p:nvPr/>
          </p:nvGrpSpPr>
          <p:grpSpPr>
            <a:xfrm>
              <a:off x="650908" y="810083"/>
              <a:ext cx="1443060" cy="3438071"/>
              <a:chOff x="660796" y="1325043"/>
              <a:chExt cx="1443060" cy="3438071"/>
            </a:xfrm>
          </p:grpSpPr>
          <p:grpSp>
            <p:nvGrpSpPr>
              <p:cNvPr id="83" name="Grupp 82">
                <a:extLst>
                  <a:ext uri="{FF2B5EF4-FFF2-40B4-BE49-F238E27FC236}">
                    <a16:creationId xmlns:a16="http://schemas.microsoft.com/office/drawing/2014/main" id="{E01EC873-6E1C-4ECC-A58D-58791AA71263}"/>
                  </a:ext>
                </a:extLst>
              </p:cNvPr>
              <p:cNvGrpSpPr/>
              <p:nvPr/>
            </p:nvGrpSpPr>
            <p:grpSpPr>
              <a:xfrm>
                <a:off x="676744" y="1325043"/>
                <a:ext cx="1414722" cy="707361"/>
                <a:chOff x="1916528" y="3226024"/>
                <a:chExt cx="1414722" cy="707361"/>
              </a:xfrm>
            </p:grpSpPr>
            <p:sp>
              <p:nvSpPr>
                <p:cNvPr id="102" name="Rektangel: rundade hörn 101">
                  <a:extLst>
                    <a:ext uri="{FF2B5EF4-FFF2-40B4-BE49-F238E27FC236}">
                      <a16:creationId xmlns:a16="http://schemas.microsoft.com/office/drawing/2014/main" id="{A7E11FA8-43CA-4F88-8CA0-DD1E6133FB75}"/>
                    </a:ext>
                  </a:extLst>
                </p:cNvPr>
                <p:cNvSpPr/>
                <p:nvPr/>
              </p:nvSpPr>
              <p:spPr>
                <a:xfrm>
                  <a:off x="1916528" y="3226024"/>
                  <a:ext cx="1414722" cy="707361"/>
                </a:xfrm>
                <a:prstGeom prst="roundRect">
                  <a:avLst>
                    <a:gd name="adj" fmla="val 10000"/>
                  </a:avLst>
                </a:prstGeom>
                <a:solidFill>
                  <a:srgbClr val="D687A7"/>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3" name="Rektangel: rundade hörn 4">
                  <a:extLst>
                    <a:ext uri="{FF2B5EF4-FFF2-40B4-BE49-F238E27FC236}">
                      <a16:creationId xmlns:a16="http://schemas.microsoft.com/office/drawing/2014/main" id="{0E605F00-5D49-47D8-A57F-362EA2838D1A}"/>
                    </a:ext>
                  </a:extLst>
                </p:cNvPr>
                <p:cNvSpPr txBox="1"/>
                <p:nvPr/>
              </p:nvSpPr>
              <p:spPr>
                <a:xfrm>
                  <a:off x="1937246" y="3246742"/>
                  <a:ext cx="1373286" cy="66592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marR="0" lvl="0" indent="0" algn="ctr" defTabSz="800100" rtl="0" eaLnBrk="1" fontAlgn="auto" latinLnBrk="0" hangingPunct="1">
                    <a:lnSpc>
                      <a:spcPct val="90000"/>
                    </a:lnSpc>
                    <a:spcBef>
                      <a:spcPct val="0"/>
                    </a:spcBef>
                    <a:spcAft>
                      <a:spcPct val="35000"/>
                    </a:spcAft>
                    <a:buClrTx/>
                    <a:buSzTx/>
                    <a:buFontTx/>
                    <a:buNone/>
                    <a:tabLst/>
                    <a:defRPr/>
                  </a:pPr>
                  <a:r>
                    <a:rPr kumimoji="0" lang="sv-SE" sz="1800" b="0" i="0" u="none" strike="noStrike" kern="1200" cap="none" spc="0" normalizeH="0" baseline="0" noProof="0">
                      <a:ln>
                        <a:noFill/>
                      </a:ln>
                      <a:solidFill>
                        <a:prstClr val="white"/>
                      </a:solidFill>
                      <a:effectLst/>
                      <a:uLnTx/>
                      <a:uFillTx/>
                      <a:latin typeface="Calibri"/>
                      <a:ea typeface="+mn-ea"/>
                      <a:cs typeface="+mn-cs"/>
                    </a:rPr>
                    <a:t>Social </a:t>
                  </a:r>
                  <a:r>
                    <a:rPr kumimoji="0" lang="sv-SE" sz="1800" b="0" i="0" u="none" strike="noStrike" kern="1200" cap="none" spc="0" normalizeH="0" baseline="0" noProof="0" err="1">
                      <a:ln>
                        <a:noFill/>
                      </a:ln>
                      <a:solidFill>
                        <a:prstClr val="white"/>
                      </a:solidFill>
                      <a:effectLst/>
                      <a:uLnTx/>
                      <a:uFillTx/>
                      <a:latin typeface="Calibri"/>
                      <a:ea typeface="+mn-ea"/>
                      <a:cs typeface="+mn-cs"/>
                    </a:rPr>
                    <a:t>doku-mentation</a:t>
                  </a:r>
                  <a:endParaRPr kumimoji="0" lang="sv-SE"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84" name="Grupp 83">
                <a:extLst>
                  <a:ext uri="{FF2B5EF4-FFF2-40B4-BE49-F238E27FC236}">
                    <a16:creationId xmlns:a16="http://schemas.microsoft.com/office/drawing/2014/main" id="{1F0F3306-97DA-444A-90A6-6740E43B24CB}"/>
                  </a:ext>
                </a:extLst>
              </p:cNvPr>
              <p:cNvGrpSpPr/>
              <p:nvPr/>
            </p:nvGrpSpPr>
            <p:grpSpPr>
              <a:xfrm>
                <a:off x="668416" y="3604336"/>
                <a:ext cx="1435440" cy="547560"/>
                <a:chOff x="1895810" y="3226024"/>
                <a:chExt cx="1435440" cy="707361"/>
              </a:xfrm>
            </p:grpSpPr>
            <p:sp>
              <p:nvSpPr>
                <p:cNvPr id="100" name="Rektangel: rundade hörn 99">
                  <a:extLst>
                    <a:ext uri="{FF2B5EF4-FFF2-40B4-BE49-F238E27FC236}">
                      <a16:creationId xmlns:a16="http://schemas.microsoft.com/office/drawing/2014/main" id="{74AEE886-2058-43C3-8D29-8480D3F554CE}"/>
                    </a:ext>
                  </a:extLst>
                </p:cNvPr>
                <p:cNvSpPr/>
                <p:nvPr/>
              </p:nvSpPr>
              <p:spPr>
                <a:xfrm>
                  <a:off x="1916528" y="3226024"/>
                  <a:ext cx="1414722" cy="707361"/>
                </a:xfrm>
                <a:prstGeom prst="roundRect">
                  <a:avLst>
                    <a:gd name="adj" fmla="val 10000"/>
                  </a:avLst>
                </a:prstGeom>
                <a:solidFill>
                  <a:srgbClr val="D687A7"/>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1" name="Rektangel: rundade hörn 4">
                  <a:extLst>
                    <a:ext uri="{FF2B5EF4-FFF2-40B4-BE49-F238E27FC236}">
                      <a16:creationId xmlns:a16="http://schemas.microsoft.com/office/drawing/2014/main" id="{FDA66A0B-ED51-4EFE-A20B-F42A77D53F85}"/>
                    </a:ext>
                  </a:extLst>
                </p:cNvPr>
                <p:cNvSpPr txBox="1"/>
                <p:nvPr/>
              </p:nvSpPr>
              <p:spPr>
                <a:xfrm>
                  <a:off x="1895810" y="3260591"/>
                  <a:ext cx="1373286" cy="66592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marR="0" lvl="0" indent="0" algn="ctr" defTabSz="800100" rtl="0" eaLnBrk="1" fontAlgn="auto" latinLnBrk="0" hangingPunct="1">
                    <a:lnSpc>
                      <a:spcPct val="90000"/>
                    </a:lnSpc>
                    <a:spcBef>
                      <a:spcPct val="0"/>
                    </a:spcBef>
                    <a:spcAft>
                      <a:spcPct val="35000"/>
                    </a:spcAft>
                    <a:buClrTx/>
                    <a:buSzTx/>
                    <a:buFontTx/>
                    <a:buNone/>
                    <a:tabLst/>
                    <a:defRPr/>
                  </a:pPr>
                  <a:r>
                    <a:rPr kumimoji="0" lang="sv-SE" sz="1800" b="0" i="0" u="none" strike="noStrike" kern="1200" cap="none" spc="0" normalizeH="0" baseline="0" noProof="0">
                      <a:ln>
                        <a:noFill/>
                      </a:ln>
                      <a:solidFill>
                        <a:prstClr val="white"/>
                      </a:solidFill>
                      <a:effectLst/>
                      <a:uLnTx/>
                      <a:uFillTx/>
                      <a:latin typeface="Calibri"/>
                      <a:ea typeface="+mn-ea"/>
                      <a:cs typeface="+mn-cs"/>
                    </a:rPr>
                    <a:t>Observation</a:t>
                  </a:r>
                </a:p>
              </p:txBody>
            </p:sp>
          </p:grpSp>
          <p:grpSp>
            <p:nvGrpSpPr>
              <p:cNvPr id="86" name="Grupp 85">
                <a:extLst>
                  <a:ext uri="{FF2B5EF4-FFF2-40B4-BE49-F238E27FC236}">
                    <a16:creationId xmlns:a16="http://schemas.microsoft.com/office/drawing/2014/main" id="{4F79CB62-F1FE-4A1E-AC82-D24A3DBF4EC0}"/>
                  </a:ext>
                </a:extLst>
              </p:cNvPr>
              <p:cNvGrpSpPr/>
              <p:nvPr/>
            </p:nvGrpSpPr>
            <p:grpSpPr>
              <a:xfrm>
                <a:off x="689134" y="4182349"/>
                <a:ext cx="1414722" cy="580765"/>
                <a:chOff x="1916528" y="3226024"/>
                <a:chExt cx="1414722" cy="707361"/>
              </a:xfrm>
            </p:grpSpPr>
            <p:sp>
              <p:nvSpPr>
                <p:cNvPr id="96" name="Rektangel: rundade hörn 95">
                  <a:extLst>
                    <a:ext uri="{FF2B5EF4-FFF2-40B4-BE49-F238E27FC236}">
                      <a16:creationId xmlns:a16="http://schemas.microsoft.com/office/drawing/2014/main" id="{E08C4A29-B3F8-494C-8B18-5C96432CEF68}"/>
                    </a:ext>
                  </a:extLst>
                </p:cNvPr>
                <p:cNvSpPr/>
                <p:nvPr/>
              </p:nvSpPr>
              <p:spPr>
                <a:xfrm>
                  <a:off x="1916528" y="3226024"/>
                  <a:ext cx="1414722" cy="707361"/>
                </a:xfrm>
                <a:prstGeom prst="roundRect">
                  <a:avLst>
                    <a:gd name="adj" fmla="val 10000"/>
                  </a:avLst>
                </a:prstGeom>
                <a:solidFill>
                  <a:srgbClr val="D687A7"/>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7" name="Rektangel: rundade hörn 4">
                  <a:extLst>
                    <a:ext uri="{FF2B5EF4-FFF2-40B4-BE49-F238E27FC236}">
                      <a16:creationId xmlns:a16="http://schemas.microsoft.com/office/drawing/2014/main" id="{54F3548E-8E4E-4440-B692-5ACFB9267523}"/>
                    </a:ext>
                  </a:extLst>
                </p:cNvPr>
                <p:cNvSpPr txBox="1"/>
                <p:nvPr/>
              </p:nvSpPr>
              <p:spPr>
                <a:xfrm>
                  <a:off x="1937246" y="3246741"/>
                  <a:ext cx="1373286" cy="68664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marR="0" lvl="0" indent="0" algn="ctr" defTabSz="800100" rtl="0" eaLnBrk="1" fontAlgn="auto" latinLnBrk="0" hangingPunct="1">
                    <a:lnSpc>
                      <a:spcPct val="90000"/>
                    </a:lnSpc>
                    <a:spcBef>
                      <a:spcPct val="0"/>
                    </a:spcBef>
                    <a:spcAft>
                      <a:spcPct val="35000"/>
                    </a:spcAft>
                    <a:buClrTx/>
                    <a:buSzTx/>
                    <a:buFontTx/>
                    <a:buNone/>
                    <a:tabLst/>
                    <a:defRPr/>
                  </a:pPr>
                  <a:r>
                    <a:rPr kumimoji="0" lang="sv-SE" sz="1800" b="0" i="0" u="none" strike="noStrike" kern="1200" cap="none" spc="0" normalizeH="0" baseline="0" noProof="0">
                      <a:ln>
                        <a:noFill/>
                      </a:ln>
                      <a:solidFill>
                        <a:prstClr val="white"/>
                      </a:solidFill>
                      <a:effectLst/>
                      <a:uLnTx/>
                      <a:uFillTx/>
                      <a:latin typeface="Calibri"/>
                      <a:ea typeface="+mn-ea"/>
                      <a:cs typeface="+mn-cs"/>
                    </a:rPr>
                    <a:t>Enkät</a:t>
                  </a:r>
                </a:p>
              </p:txBody>
            </p:sp>
          </p:grpSp>
          <p:grpSp>
            <p:nvGrpSpPr>
              <p:cNvPr id="87" name="Grupp 86">
                <a:extLst>
                  <a:ext uri="{FF2B5EF4-FFF2-40B4-BE49-F238E27FC236}">
                    <a16:creationId xmlns:a16="http://schemas.microsoft.com/office/drawing/2014/main" id="{F0D8A69D-C6B7-436F-BC9F-68F3C8181639}"/>
                  </a:ext>
                </a:extLst>
              </p:cNvPr>
              <p:cNvGrpSpPr/>
              <p:nvPr/>
            </p:nvGrpSpPr>
            <p:grpSpPr>
              <a:xfrm>
                <a:off x="676744" y="2076673"/>
                <a:ext cx="1424262" cy="758864"/>
                <a:chOff x="1916528" y="3205306"/>
                <a:chExt cx="1424262" cy="728079"/>
              </a:xfrm>
            </p:grpSpPr>
            <p:sp>
              <p:nvSpPr>
                <p:cNvPr id="94" name="Rektangel: rundade hörn 93">
                  <a:extLst>
                    <a:ext uri="{FF2B5EF4-FFF2-40B4-BE49-F238E27FC236}">
                      <a16:creationId xmlns:a16="http://schemas.microsoft.com/office/drawing/2014/main" id="{8F01F034-3687-4760-805A-6095D68B7794}"/>
                    </a:ext>
                  </a:extLst>
                </p:cNvPr>
                <p:cNvSpPr/>
                <p:nvPr/>
              </p:nvSpPr>
              <p:spPr>
                <a:xfrm>
                  <a:off x="1916528" y="3226024"/>
                  <a:ext cx="1414722" cy="707361"/>
                </a:xfrm>
                <a:prstGeom prst="roundRect">
                  <a:avLst>
                    <a:gd name="adj" fmla="val 10000"/>
                  </a:avLst>
                </a:prstGeom>
                <a:solidFill>
                  <a:srgbClr val="D687A7"/>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5" name="Rektangel: rundade hörn 4">
                  <a:extLst>
                    <a:ext uri="{FF2B5EF4-FFF2-40B4-BE49-F238E27FC236}">
                      <a16:creationId xmlns:a16="http://schemas.microsoft.com/office/drawing/2014/main" id="{97FB4754-FC51-469E-9044-7DAF1322B8F8}"/>
                    </a:ext>
                  </a:extLst>
                </p:cNvPr>
                <p:cNvSpPr txBox="1"/>
                <p:nvPr/>
              </p:nvSpPr>
              <p:spPr>
                <a:xfrm>
                  <a:off x="1967504" y="3205306"/>
                  <a:ext cx="1373286" cy="71831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marR="0" lvl="0" indent="0" algn="ctr" defTabSz="800100" rtl="0" eaLnBrk="1" fontAlgn="auto" latinLnBrk="0" hangingPunct="1">
                    <a:lnSpc>
                      <a:spcPct val="90000"/>
                    </a:lnSpc>
                    <a:spcBef>
                      <a:spcPct val="0"/>
                    </a:spcBef>
                    <a:spcAft>
                      <a:spcPct val="35000"/>
                    </a:spcAft>
                    <a:buClrTx/>
                    <a:buSzTx/>
                    <a:buFontTx/>
                    <a:buNone/>
                    <a:tabLst/>
                    <a:defRPr/>
                  </a:pPr>
                  <a:r>
                    <a:rPr kumimoji="0" lang="sv-SE" sz="1800" b="0" i="0" u="none" strike="noStrike" kern="1200" cap="none" spc="0" normalizeH="0" baseline="0" noProof="0" err="1">
                      <a:ln>
                        <a:noFill/>
                      </a:ln>
                      <a:solidFill>
                        <a:prstClr val="white"/>
                      </a:solidFill>
                      <a:effectLst/>
                      <a:uLnTx/>
                      <a:uFillTx/>
                      <a:latin typeface="Calibri"/>
                      <a:ea typeface="+mn-ea"/>
                      <a:cs typeface="+mn-cs"/>
                    </a:rPr>
                    <a:t>Verksamhets-system</a:t>
                  </a:r>
                  <a:endParaRPr kumimoji="0" lang="sv-SE"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88" name="Grupp 87">
                <a:extLst>
                  <a:ext uri="{FF2B5EF4-FFF2-40B4-BE49-F238E27FC236}">
                    <a16:creationId xmlns:a16="http://schemas.microsoft.com/office/drawing/2014/main" id="{EBF9C8FC-BEC2-46D1-9E06-DC69D869182A}"/>
                  </a:ext>
                </a:extLst>
              </p:cNvPr>
              <p:cNvGrpSpPr/>
              <p:nvPr/>
            </p:nvGrpSpPr>
            <p:grpSpPr>
              <a:xfrm>
                <a:off x="660796" y="2889631"/>
                <a:ext cx="1435440" cy="666678"/>
                <a:chOff x="1895810" y="3226024"/>
                <a:chExt cx="1435440" cy="707361"/>
              </a:xfrm>
            </p:grpSpPr>
            <p:sp>
              <p:nvSpPr>
                <p:cNvPr id="92" name="Rektangel: rundade hörn 91">
                  <a:extLst>
                    <a:ext uri="{FF2B5EF4-FFF2-40B4-BE49-F238E27FC236}">
                      <a16:creationId xmlns:a16="http://schemas.microsoft.com/office/drawing/2014/main" id="{B8144F5E-5940-461D-A328-3C4F0D2275B6}"/>
                    </a:ext>
                  </a:extLst>
                </p:cNvPr>
                <p:cNvSpPr/>
                <p:nvPr/>
              </p:nvSpPr>
              <p:spPr>
                <a:xfrm>
                  <a:off x="1916528" y="3226024"/>
                  <a:ext cx="1414722" cy="707361"/>
                </a:xfrm>
                <a:prstGeom prst="roundRect">
                  <a:avLst>
                    <a:gd name="adj" fmla="val 10000"/>
                  </a:avLst>
                </a:prstGeom>
                <a:solidFill>
                  <a:srgbClr val="D687A7"/>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3" name="Rektangel: rundade hörn 4">
                  <a:extLst>
                    <a:ext uri="{FF2B5EF4-FFF2-40B4-BE49-F238E27FC236}">
                      <a16:creationId xmlns:a16="http://schemas.microsoft.com/office/drawing/2014/main" id="{9EB72AE8-82BE-442D-88C9-74E438744D7F}"/>
                    </a:ext>
                  </a:extLst>
                </p:cNvPr>
                <p:cNvSpPr txBox="1"/>
                <p:nvPr/>
              </p:nvSpPr>
              <p:spPr>
                <a:xfrm>
                  <a:off x="1895810" y="3260587"/>
                  <a:ext cx="1373286" cy="66592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marR="0" lvl="0" indent="0" algn="ctr" defTabSz="800100" rtl="0" eaLnBrk="1" fontAlgn="auto" latinLnBrk="0" hangingPunct="1">
                    <a:lnSpc>
                      <a:spcPct val="90000"/>
                    </a:lnSpc>
                    <a:spcBef>
                      <a:spcPct val="0"/>
                    </a:spcBef>
                    <a:spcAft>
                      <a:spcPct val="35000"/>
                    </a:spcAft>
                    <a:buClrTx/>
                    <a:buSzTx/>
                    <a:buFontTx/>
                    <a:buNone/>
                    <a:tabLst/>
                    <a:defRPr/>
                  </a:pPr>
                  <a:r>
                    <a:rPr kumimoji="0" lang="sv-SE" sz="1800" b="0" i="0" u="none" strike="noStrike" kern="1200" cap="none" spc="0" normalizeH="0" baseline="0" noProof="0" err="1">
                      <a:ln>
                        <a:noFill/>
                      </a:ln>
                      <a:solidFill>
                        <a:prstClr val="white"/>
                      </a:solidFill>
                      <a:effectLst/>
                      <a:uLnTx/>
                      <a:uFillTx/>
                      <a:latin typeface="Calibri"/>
                      <a:ea typeface="+mn-ea"/>
                      <a:cs typeface="+mn-cs"/>
                    </a:rPr>
                    <a:t>Verksamhets-möte</a:t>
                  </a:r>
                  <a:endParaRPr kumimoji="0" lang="sv-SE" sz="1800" b="0" i="0" u="none" strike="noStrike" kern="1200" cap="none" spc="0" normalizeH="0" baseline="0" noProof="0">
                    <a:ln>
                      <a:noFill/>
                    </a:ln>
                    <a:solidFill>
                      <a:prstClr val="white"/>
                    </a:solidFill>
                    <a:effectLst/>
                    <a:uLnTx/>
                    <a:uFillTx/>
                    <a:latin typeface="Calibri"/>
                    <a:ea typeface="+mn-ea"/>
                    <a:cs typeface="+mn-cs"/>
                  </a:endParaRPr>
                </a:p>
              </p:txBody>
            </p:sp>
          </p:grpSp>
        </p:grpSp>
      </p:grpSp>
      <p:sp>
        <p:nvSpPr>
          <p:cNvPr id="34" name="Rektangel: rundade hörn 4">
            <a:extLst>
              <a:ext uri="{FF2B5EF4-FFF2-40B4-BE49-F238E27FC236}">
                <a16:creationId xmlns:a16="http://schemas.microsoft.com/office/drawing/2014/main" id="{9B38FE17-02EA-4B0D-B238-013D3971A7AD}"/>
              </a:ext>
            </a:extLst>
          </p:cNvPr>
          <p:cNvSpPr txBox="1"/>
          <p:nvPr/>
        </p:nvSpPr>
        <p:spPr>
          <a:xfrm>
            <a:off x="2919515" y="3471022"/>
            <a:ext cx="2063299" cy="56787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marR="0" lvl="0" indent="0" algn="ctr" defTabSz="889000" rtl="0" eaLnBrk="1" fontAlgn="auto" latinLnBrk="0" hangingPunct="1">
              <a:lnSpc>
                <a:spcPct val="90000"/>
              </a:lnSpc>
              <a:spcBef>
                <a:spcPct val="0"/>
              </a:spcBef>
              <a:spcAft>
                <a:spcPct val="35000"/>
              </a:spcAft>
              <a:buClrTx/>
              <a:buSzTx/>
              <a:buFontTx/>
              <a:buNone/>
              <a:tabLst/>
              <a:defRPr/>
            </a:pPr>
            <a:endParaRPr kumimoji="0" lang="sv-SE" sz="20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endParaRPr>
          </a:p>
          <a:p>
            <a:pPr marL="0" marR="0" lvl="0" indent="0" algn="ctr" defTabSz="889000" rtl="0" eaLnBrk="1" fontAlgn="auto" latinLnBrk="0" hangingPunct="1">
              <a:lnSpc>
                <a:spcPct val="90000"/>
              </a:lnSpc>
              <a:spcBef>
                <a:spcPct val="0"/>
              </a:spcBef>
              <a:spcAft>
                <a:spcPct val="35000"/>
              </a:spcAft>
              <a:buClrTx/>
              <a:buSzTx/>
              <a:buFontTx/>
              <a:buNone/>
              <a:tabLst/>
              <a:defRPr/>
            </a:pPr>
            <a:endParaRPr kumimoji="0" lang="sv-SE" sz="20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endParaRPr>
          </a:p>
          <a:p>
            <a:pPr marL="0" marR="0" lvl="0" indent="0" algn="ctr" defTabSz="889000" rtl="0" eaLnBrk="1" fontAlgn="auto" latinLnBrk="0" hangingPunct="1">
              <a:lnSpc>
                <a:spcPct val="90000"/>
              </a:lnSpc>
              <a:spcBef>
                <a:spcPct val="0"/>
              </a:spcBef>
              <a:spcAft>
                <a:spcPct val="35000"/>
              </a:spcAft>
              <a:buClrTx/>
              <a:buSzTx/>
              <a:buFontTx/>
              <a:buNone/>
              <a:tabLst/>
              <a:defRPr/>
            </a:pPr>
            <a:endParaRPr kumimoji="0" lang="sv-SE" sz="20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endParaRPr>
          </a:p>
          <a:p>
            <a:pPr marL="0" marR="0" lvl="0" indent="0" algn="ctr" defTabSz="889000" rtl="0" eaLnBrk="1" fontAlgn="auto" latinLnBrk="0" hangingPunct="1">
              <a:lnSpc>
                <a:spcPct val="90000"/>
              </a:lnSpc>
              <a:spcBef>
                <a:spcPct val="0"/>
              </a:spcBef>
              <a:spcAft>
                <a:spcPct val="35000"/>
              </a:spcAft>
              <a:buClrTx/>
              <a:buSzTx/>
              <a:buFontTx/>
              <a:buNone/>
              <a:tabLst/>
              <a:defRPr/>
            </a:pPr>
            <a:endParaRPr kumimoji="0" lang="sv-SE" sz="20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endParaRPr>
          </a:p>
        </p:txBody>
      </p:sp>
      <p:sp>
        <p:nvSpPr>
          <p:cNvPr id="37" name="Rektangel: rundade hörn 36">
            <a:extLst>
              <a:ext uri="{FF2B5EF4-FFF2-40B4-BE49-F238E27FC236}">
                <a16:creationId xmlns:a16="http://schemas.microsoft.com/office/drawing/2014/main" id="{A40083A8-E621-4694-8244-38A85403FFC3}"/>
              </a:ext>
            </a:extLst>
          </p:cNvPr>
          <p:cNvSpPr/>
          <p:nvPr/>
        </p:nvSpPr>
        <p:spPr>
          <a:xfrm>
            <a:off x="4951887" y="2174661"/>
            <a:ext cx="2246548" cy="2460505"/>
          </a:xfrm>
          <a:prstGeom prst="roundRect">
            <a:avLst>
              <a:gd name="adj" fmla="val 10000"/>
            </a:avLst>
          </a:prstGeom>
          <a:solidFill>
            <a:srgbClr val="F5DC99"/>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r>
              <a:rPr lang="sv-SE"/>
              <a:t>Analys </a:t>
            </a:r>
          </a:p>
        </p:txBody>
      </p:sp>
      <p:pic>
        <p:nvPicPr>
          <p:cNvPr id="11" name="Bild 10" descr="Ljus på med hel fyllning">
            <a:extLst>
              <a:ext uri="{FF2B5EF4-FFF2-40B4-BE49-F238E27FC236}">
                <a16:creationId xmlns:a16="http://schemas.microsoft.com/office/drawing/2014/main" id="{1037D142-2561-4542-BBE6-DFF383A6C68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1118799">
            <a:off x="11373422" y="3584284"/>
            <a:ext cx="519123" cy="519123"/>
          </a:xfrm>
          <a:prstGeom prst="rect">
            <a:avLst/>
          </a:prstGeom>
        </p:spPr>
      </p:pic>
      <p:grpSp>
        <p:nvGrpSpPr>
          <p:cNvPr id="114" name="Grupp 113">
            <a:extLst>
              <a:ext uri="{FF2B5EF4-FFF2-40B4-BE49-F238E27FC236}">
                <a16:creationId xmlns:a16="http://schemas.microsoft.com/office/drawing/2014/main" id="{E643C185-5A59-42AB-B54F-56B0C10E21D1}"/>
              </a:ext>
            </a:extLst>
          </p:cNvPr>
          <p:cNvGrpSpPr/>
          <p:nvPr/>
        </p:nvGrpSpPr>
        <p:grpSpPr>
          <a:xfrm>
            <a:off x="9000730" y="3372944"/>
            <a:ext cx="426386" cy="347050"/>
            <a:chOff x="5087089" y="825370"/>
            <a:chExt cx="899764" cy="850854"/>
          </a:xfrm>
        </p:grpSpPr>
        <p:pic>
          <p:nvPicPr>
            <p:cNvPr id="115" name="Bild 114" descr="Dokument">
              <a:extLst>
                <a:ext uri="{FF2B5EF4-FFF2-40B4-BE49-F238E27FC236}">
                  <a16:creationId xmlns:a16="http://schemas.microsoft.com/office/drawing/2014/main" id="{39BDEDEE-E1F0-4F67-B0B8-E92E7161D4A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87089" y="825370"/>
              <a:ext cx="764400" cy="850854"/>
            </a:xfrm>
            <a:prstGeom prst="rect">
              <a:avLst/>
            </a:prstGeom>
          </p:spPr>
        </p:pic>
        <p:pic>
          <p:nvPicPr>
            <p:cNvPr id="116" name="Bild 115" descr="Blyertspenna">
              <a:extLst>
                <a:ext uri="{FF2B5EF4-FFF2-40B4-BE49-F238E27FC236}">
                  <a16:creationId xmlns:a16="http://schemas.microsoft.com/office/drawing/2014/main" id="{6A0C6A19-AC5A-4155-BB17-B0A0CC5F994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379653" y="881988"/>
              <a:ext cx="607200" cy="527093"/>
            </a:xfrm>
            <a:prstGeom prst="rect">
              <a:avLst/>
            </a:prstGeom>
          </p:spPr>
        </p:pic>
      </p:grpSp>
      <p:grpSp>
        <p:nvGrpSpPr>
          <p:cNvPr id="17" name="Grupp 16">
            <a:extLst>
              <a:ext uri="{FF2B5EF4-FFF2-40B4-BE49-F238E27FC236}">
                <a16:creationId xmlns:a16="http://schemas.microsoft.com/office/drawing/2014/main" id="{F430859E-6E61-4574-A0B8-5690C10CCF8C}"/>
              </a:ext>
            </a:extLst>
          </p:cNvPr>
          <p:cNvGrpSpPr/>
          <p:nvPr/>
        </p:nvGrpSpPr>
        <p:grpSpPr>
          <a:xfrm>
            <a:off x="5327436" y="2610031"/>
            <a:ext cx="1568512" cy="1811030"/>
            <a:chOff x="5327436" y="2610031"/>
            <a:chExt cx="1568512" cy="1811030"/>
          </a:xfrm>
        </p:grpSpPr>
        <p:sp>
          <p:nvSpPr>
            <p:cNvPr id="77" name="Rektangel: rundade hörn 76">
              <a:extLst>
                <a:ext uri="{FF2B5EF4-FFF2-40B4-BE49-F238E27FC236}">
                  <a16:creationId xmlns:a16="http://schemas.microsoft.com/office/drawing/2014/main" id="{93A20D6A-89D1-4D4F-AFBD-5E30CC196D5B}"/>
                </a:ext>
              </a:extLst>
            </p:cNvPr>
            <p:cNvSpPr/>
            <p:nvPr/>
          </p:nvSpPr>
          <p:spPr>
            <a:xfrm>
              <a:off x="5327436" y="2610031"/>
              <a:ext cx="1558366" cy="1811030"/>
            </a:xfrm>
            <a:prstGeom prst="roundRect">
              <a:avLst>
                <a:gd name="adj" fmla="val 10000"/>
              </a:avLst>
            </a:prstGeom>
            <a:solidFill>
              <a:srgbClr val="F5DC99"/>
            </a:solidFill>
            <a:ln>
              <a:solidFill>
                <a:srgbClr val="EFFAFB"/>
              </a:solidFill>
            </a:ln>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sv-SE" sz="1600"/>
            </a:p>
            <a:p>
              <a:endParaRPr lang="sv-SE" sz="1600"/>
            </a:p>
            <a:p>
              <a:r>
                <a:rPr lang="sv-SE" sz="1600"/>
                <a:t>Analysera data utifrån testets målformuleringar</a:t>
              </a:r>
            </a:p>
          </p:txBody>
        </p:sp>
        <p:pic>
          <p:nvPicPr>
            <p:cNvPr id="39" name="Bild 38" descr="Forskning">
              <a:extLst>
                <a:ext uri="{FF2B5EF4-FFF2-40B4-BE49-F238E27FC236}">
                  <a16:creationId xmlns:a16="http://schemas.microsoft.com/office/drawing/2014/main" id="{AA9D871A-766D-4EE1-A07E-668AEF30B93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21339608">
              <a:off x="6122840" y="2610031"/>
              <a:ext cx="773108" cy="652274"/>
            </a:xfrm>
            <a:prstGeom prst="rect">
              <a:avLst/>
            </a:prstGeom>
          </p:spPr>
        </p:pic>
      </p:grpSp>
      <p:cxnSp>
        <p:nvCxnSpPr>
          <p:cNvPr id="126" name="Rak pilkoppling 125">
            <a:extLst>
              <a:ext uri="{FF2B5EF4-FFF2-40B4-BE49-F238E27FC236}">
                <a16:creationId xmlns:a16="http://schemas.microsoft.com/office/drawing/2014/main" id="{C4658623-F821-4764-9A1A-AC4E3EDAFF47}"/>
              </a:ext>
            </a:extLst>
          </p:cNvPr>
          <p:cNvCxnSpPr/>
          <p:nvPr/>
        </p:nvCxnSpPr>
        <p:spPr>
          <a:xfrm>
            <a:off x="7082933" y="2718368"/>
            <a:ext cx="426386"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nvGrpSpPr>
          <p:cNvPr id="27" name="Grupp 26">
            <a:extLst>
              <a:ext uri="{FF2B5EF4-FFF2-40B4-BE49-F238E27FC236}">
                <a16:creationId xmlns:a16="http://schemas.microsoft.com/office/drawing/2014/main" id="{607D711F-BDC5-4C8F-8BAC-26AF978A57B8}"/>
              </a:ext>
            </a:extLst>
          </p:cNvPr>
          <p:cNvGrpSpPr/>
          <p:nvPr/>
        </p:nvGrpSpPr>
        <p:grpSpPr>
          <a:xfrm>
            <a:off x="3742260" y="5170499"/>
            <a:ext cx="6338278" cy="1151847"/>
            <a:chOff x="3742260" y="5170499"/>
            <a:chExt cx="6338278" cy="1151847"/>
          </a:xfrm>
        </p:grpSpPr>
        <p:sp>
          <p:nvSpPr>
            <p:cNvPr id="26" name="Pil: streckad höger 25">
              <a:extLst>
                <a:ext uri="{FF2B5EF4-FFF2-40B4-BE49-F238E27FC236}">
                  <a16:creationId xmlns:a16="http://schemas.microsoft.com/office/drawing/2014/main" id="{341085FE-0674-4DCC-B490-A932E7CAA059}"/>
                </a:ext>
              </a:extLst>
            </p:cNvPr>
            <p:cNvSpPr/>
            <p:nvPr/>
          </p:nvSpPr>
          <p:spPr>
            <a:xfrm>
              <a:off x="3742260" y="5170499"/>
              <a:ext cx="6338278" cy="1151847"/>
            </a:xfrm>
            <a:prstGeom prst="stripedRightArrow">
              <a:avLst/>
            </a:prstGeom>
            <a:solidFill>
              <a:srgbClr val="2DB9C7"/>
            </a:solidFill>
            <a:ln>
              <a:solidFill>
                <a:srgbClr val="EFFA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0" lang="sv-SE" sz="1800" b="0" i="0" u="none" strike="noStrike" kern="1200" cap="none" spc="0" normalizeH="0" baseline="0" noProof="0">
                  <a:ln>
                    <a:noFill/>
                  </a:ln>
                  <a:solidFill>
                    <a:prstClr val="black">
                      <a:hueOff val="0"/>
                      <a:satOff val="0"/>
                      <a:lumOff val="0"/>
                      <a:alphaOff val="0"/>
                    </a:prstClr>
                  </a:solidFill>
                  <a:effectLst/>
                  <a:uLnTx/>
                  <a:uFillTx/>
                  <a:latin typeface="Calibri"/>
                  <a:ea typeface="+mn-ea"/>
                  <a:cs typeface="+mn-cs"/>
                </a:rPr>
                <a:t>Fånga upp idéer och lärdomar under hela processen</a:t>
              </a:r>
              <a:endParaRPr lang="sv-SE"/>
            </a:p>
          </p:txBody>
        </p:sp>
        <p:pic>
          <p:nvPicPr>
            <p:cNvPr id="129" name="Bild 128" descr="Ljus på med hel fyllning">
              <a:extLst>
                <a:ext uri="{FF2B5EF4-FFF2-40B4-BE49-F238E27FC236}">
                  <a16:creationId xmlns:a16="http://schemas.microsoft.com/office/drawing/2014/main" id="{D30E13A9-0165-4702-93ED-665C2AEF771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1118799">
              <a:off x="8859835" y="5383278"/>
              <a:ext cx="519123" cy="519123"/>
            </a:xfrm>
            <a:prstGeom prst="rect">
              <a:avLst/>
            </a:prstGeom>
          </p:spPr>
        </p:pic>
      </p:grpSp>
      <p:sp>
        <p:nvSpPr>
          <p:cNvPr id="3" name="textruta 2">
            <a:extLst>
              <a:ext uri="{FF2B5EF4-FFF2-40B4-BE49-F238E27FC236}">
                <a16:creationId xmlns:a16="http://schemas.microsoft.com/office/drawing/2014/main" id="{A46CA282-58E5-459E-ADC4-0BF9C49DBBA9}"/>
              </a:ext>
            </a:extLst>
          </p:cNvPr>
          <p:cNvSpPr txBox="1"/>
          <p:nvPr/>
        </p:nvSpPr>
        <p:spPr>
          <a:xfrm>
            <a:off x="396453" y="339471"/>
            <a:ext cx="6801982" cy="646331"/>
          </a:xfrm>
          <a:prstGeom prst="rect">
            <a:avLst/>
          </a:prstGeom>
          <a:noFill/>
        </p:spPr>
        <p:txBody>
          <a:bodyPr wrap="square" rtlCol="0">
            <a:spAutoFit/>
          </a:bodyPr>
          <a:lstStyle/>
          <a:p>
            <a:r>
              <a:rPr lang="sv-SE" sz="3600">
                <a:latin typeface="+mj-lt"/>
              </a:rPr>
              <a:t>Process för slutrapportering</a:t>
            </a:r>
          </a:p>
        </p:txBody>
      </p:sp>
      <p:sp>
        <p:nvSpPr>
          <p:cNvPr id="70" name="Rektangel: rundade hörn 69">
            <a:extLst>
              <a:ext uri="{FF2B5EF4-FFF2-40B4-BE49-F238E27FC236}">
                <a16:creationId xmlns:a16="http://schemas.microsoft.com/office/drawing/2014/main" id="{7C824C43-D7BA-4393-AEF7-858305BA431E}"/>
              </a:ext>
            </a:extLst>
          </p:cNvPr>
          <p:cNvSpPr/>
          <p:nvPr/>
        </p:nvSpPr>
        <p:spPr>
          <a:xfrm>
            <a:off x="242727" y="2636719"/>
            <a:ext cx="1726600" cy="1590365"/>
          </a:xfrm>
          <a:prstGeom prst="roundRect">
            <a:avLst>
              <a:gd name="adj" fmla="val 10000"/>
            </a:avLst>
          </a:prstGeom>
          <a:solidFill>
            <a:srgbClr val="F5DC99"/>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r>
              <a:rPr lang="sv-SE"/>
              <a:t>Testplan har skapats och målen har formulerats</a:t>
            </a:r>
          </a:p>
        </p:txBody>
      </p:sp>
      <p:cxnSp>
        <p:nvCxnSpPr>
          <p:cNvPr id="110" name="Rak pilkoppling 109">
            <a:extLst>
              <a:ext uri="{FF2B5EF4-FFF2-40B4-BE49-F238E27FC236}">
                <a16:creationId xmlns:a16="http://schemas.microsoft.com/office/drawing/2014/main" id="{8D166543-7682-4832-B791-D567C5897713}"/>
              </a:ext>
            </a:extLst>
          </p:cNvPr>
          <p:cNvCxnSpPr/>
          <p:nvPr/>
        </p:nvCxnSpPr>
        <p:spPr>
          <a:xfrm>
            <a:off x="7059579" y="3924859"/>
            <a:ext cx="426386"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1" name="Rak pilkoppling 70">
            <a:extLst>
              <a:ext uri="{FF2B5EF4-FFF2-40B4-BE49-F238E27FC236}">
                <a16:creationId xmlns:a16="http://schemas.microsoft.com/office/drawing/2014/main" id="{6F448585-056C-4E0B-831E-61807D9A1521}"/>
              </a:ext>
            </a:extLst>
          </p:cNvPr>
          <p:cNvCxnSpPr/>
          <p:nvPr/>
        </p:nvCxnSpPr>
        <p:spPr>
          <a:xfrm>
            <a:off x="1756134" y="3368857"/>
            <a:ext cx="426386"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7316569"/>
      </p:ext>
    </p:extLst>
  </p:cSld>
  <p:clrMapOvr>
    <a:masterClrMapping/>
  </p:clrMapOvr>
</p:sld>
</file>

<file path=ppt/theme/theme1.xml><?xml version="1.0" encoding="utf-8"?>
<a:theme xmlns:a="http://schemas.openxmlformats.org/drawingml/2006/main" name="A till höge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npassat 1">
      <a:majorFont>
        <a:latin typeface="Playfair Display"/>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llAgeHub_mall_presentation_2019" id="{3CB52A0E-4CC3-4D8F-81BA-B4222D1F87DF}" vid="{3273CC15-AF7B-4AED-986E-56BCDCF6DB7F}"/>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F03B9A089030143B83EE578A2E41B0D" ma:contentTypeVersion="16" ma:contentTypeDescription="Skapa ett nytt dokument." ma:contentTypeScope="" ma:versionID="8a64294207a4ce7ee70d38d6ca4a9085">
  <xsd:schema xmlns:xsd="http://www.w3.org/2001/XMLSchema" xmlns:xs="http://www.w3.org/2001/XMLSchema" xmlns:p="http://schemas.microsoft.com/office/2006/metadata/properties" xmlns:ns2="13b1b8d1-aa94-46c4-8a35-83b3c6f68022" xmlns:ns3="b03d2598-3243-4486-8bbb-7ad083c35ae2" targetNamespace="http://schemas.microsoft.com/office/2006/metadata/properties" ma:root="true" ma:fieldsID="89aebdc11716c86643f08847ac6c44bf" ns2:_="" ns3:_="">
    <xsd:import namespace="13b1b8d1-aa94-46c4-8a35-83b3c6f68022"/>
    <xsd:import namespace="b03d2598-3243-4486-8bbb-7ad083c35ae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b1b8d1-aa94-46c4-8a35-83b3c6f680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markeringar" ma:readOnly="false" ma:fieldId="{5cf76f15-5ced-4ddc-b409-7134ff3c332f}" ma:taxonomyMulti="true" ma:sspId="50e40e98-bd9d-4019-9d5c-587d5cb5dfd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03d2598-3243-4486-8bbb-7ad083c35ae2" elementFormDefault="qualified">
    <xsd:import namespace="http://schemas.microsoft.com/office/2006/documentManagement/types"/>
    <xsd:import namespace="http://schemas.microsoft.com/office/infopath/2007/PartnerControls"/>
    <xsd:element name="SharedWithUsers" ma:index="14"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at med information" ma:internalName="SharedWithDetails" ma:readOnly="true">
      <xsd:simpleType>
        <xsd:restriction base="dms:Note">
          <xsd:maxLength value="255"/>
        </xsd:restriction>
      </xsd:simpleType>
    </xsd:element>
    <xsd:element name="TaxCatchAll" ma:index="23" nillable="true" ma:displayName="Taxonomy Catch All Column" ma:hidden="true" ma:list="{a2051ce3-5382-4744-a694-c7c4cadc1044}" ma:internalName="TaxCatchAll" ma:showField="CatchAllData" ma:web="b03d2598-3243-4486-8bbb-7ad083c35ae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3b1b8d1-aa94-46c4-8a35-83b3c6f68022">
      <Terms xmlns="http://schemas.microsoft.com/office/infopath/2007/PartnerControls"/>
    </lcf76f155ced4ddcb4097134ff3c332f>
    <TaxCatchAll xmlns="b03d2598-3243-4486-8bbb-7ad083c35ae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D55EBCF-F867-448A-9E32-80D510A93D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b1b8d1-aa94-46c4-8a35-83b3c6f68022"/>
    <ds:schemaRef ds:uri="b03d2598-3243-4486-8bbb-7ad083c35a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EB1BF8B-F885-4FC8-9B39-F5A8DC25CE79}">
  <ds:schemaRefs>
    <ds:schemaRef ds:uri="http://schemas.microsoft.com/office/2006/metadata/properties"/>
    <ds:schemaRef ds:uri="http://schemas.microsoft.com/office/infopath/2007/PartnerControls"/>
    <ds:schemaRef ds:uri="13b1b8d1-aa94-46c4-8a35-83b3c6f68022"/>
    <ds:schemaRef ds:uri="b03d2598-3243-4486-8bbb-7ad083c35ae2"/>
  </ds:schemaRefs>
</ds:datastoreItem>
</file>

<file path=customXml/itemProps3.xml><?xml version="1.0" encoding="utf-8"?>
<ds:datastoreItem xmlns:ds="http://schemas.openxmlformats.org/officeDocument/2006/customXml" ds:itemID="{42D7AB52-4552-4A11-B86F-6EB0217E328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TotalTime>
  <Words>662</Words>
  <Application>Microsoft Office PowerPoint</Application>
  <PresentationFormat>Bredbild</PresentationFormat>
  <Paragraphs>98</Paragraphs>
  <Slides>13</Slides>
  <Notes>4</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13</vt:i4>
      </vt:variant>
    </vt:vector>
  </HeadingPairs>
  <TitlesOfParts>
    <vt:vector size="19" baseType="lpstr">
      <vt:lpstr>Arial</vt:lpstr>
      <vt:lpstr>Calibri</vt:lpstr>
      <vt:lpstr>open sans</vt:lpstr>
      <vt:lpstr>Playfair Display</vt:lpstr>
      <vt:lpstr>Segoe UI</vt:lpstr>
      <vt:lpstr>A till höger</vt:lpstr>
      <vt:lpstr>Målformulering och utvärdering</vt:lpstr>
      <vt:lpstr>Målformulering</vt:lpstr>
      <vt:lpstr>Formulera mål</vt:lpstr>
      <vt:lpstr>Vi använder en struktur som stöd för att formulera mål - SMART modellen </vt:lpstr>
      <vt:lpstr>Samla in data</vt:lpstr>
      <vt:lpstr>Metoder för att samla in data under test</vt:lpstr>
      <vt:lpstr>PowerPoint-presentation</vt:lpstr>
      <vt:lpstr>Utvärdera test</vt:lpstr>
      <vt:lpstr>PowerPoint-presentation</vt:lpstr>
      <vt:lpstr>PowerPoint-presentation</vt:lpstr>
      <vt:lpstr>Fixarlistan</vt:lpstr>
      <vt:lpstr>Fixarlistan - Vilka problem eller möjligheter har vi upptäckt under testet som vi kan lösa direkt? </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Målformulering och utvärdering</dc:title>
  <dc:creator>Myriam Belbekri</dc:creator>
  <cp:lastModifiedBy>Myriam Belbekri</cp:lastModifiedBy>
  <cp:revision>1</cp:revision>
  <dcterms:created xsi:type="dcterms:W3CDTF">2022-04-14T06:53:55Z</dcterms:created>
  <dcterms:modified xsi:type="dcterms:W3CDTF">2023-06-20T11:40:27Z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0x0101001F03B9A089030143B83EE578A2E41B0D</vt:lpwstr>
  </property>
  <property fmtid="{D5CDD505-2E9C-101B-9397-08002B2CF9AE}" pid="3" name="MediaServiceImageTags">
    <vt:lpwstr/>
  </property>
</Properties>
</file>